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CBA4-82D8-4E89-9C8B-A2C3050F710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1EFA-F4E3-404A-9A8C-DED906BD71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B94D-6211-4714-9C6D-F63B7D81467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8889-6BC8-4298-B2CF-B91007F4BE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F0F3-2DA5-4BEE-885E-9224C31D0DC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A855-941E-4CF1-82C7-3D7AA63AF8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D241-E5D8-4E9A-B5EB-5BB71558F15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2A77-39CD-4FC7-A145-5E16FE7B14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C664-00B7-4040-AE55-1C2CC1591D7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D893-E7F3-4086-8B65-731CC9C922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1097-41B4-4103-AFA7-17DD2BDB161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1D72-39F8-4E99-8998-BA7796D8D4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7901-5E74-4F12-A9F6-507F8408F57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F432-4068-41FB-A28E-6BB054FD5B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733E-CCB9-455A-9347-00A85541919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0587-1CA8-4698-8E68-E1BD62AB22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B605-174A-4745-AE0A-E910D8221DC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517A-EE06-4F8E-AB25-34BC4F0296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6E6F-8BA0-48FA-87A2-A8960C9C7BC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8C20-AC29-487B-8778-9272292B63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209D-456D-4743-A144-BA210B76460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C60B-1B04-46B4-BFB0-B3D86AA744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1A5C4-A372-4CD7-AC42-8B810B855CC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EBECC1-C0EB-4C67-9B70-D7AD4619D0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8313" y="2887663"/>
            <a:ext cx="8351837" cy="3970337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Can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find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the correct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pronoun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or possessive adjective?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my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his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she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her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its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our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your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/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their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 good dog.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908175" y="4292600"/>
            <a:ext cx="1439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It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754188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Bob and I go to Elphinstone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school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  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 good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school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563938" y="4868863"/>
            <a:ext cx="1439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It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200150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My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teacher’s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Miss Grey.  __________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very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nice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 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059113" y="4868863"/>
            <a:ext cx="1441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200150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husband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teaches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our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school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too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827088" y="429260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Her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200150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What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about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What’s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779838" y="4868863"/>
            <a:ext cx="1439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your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Where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are 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427538" y="429260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you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Hello, 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Janet. 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987675" y="42926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my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twelve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years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old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187450" y="42926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I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Meet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brother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563938" y="4292600"/>
            <a:ext cx="1223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my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Bob.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268538" y="4365625"/>
            <a:ext cx="1223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His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 are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London.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692275" y="42926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We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200150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Linda and David are _______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friends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6588125" y="42926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our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________ are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Liverpool.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187450" y="4292600"/>
            <a:ext cx="1439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They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Nelly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 dog.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211638" y="4365625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our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141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</cp:revision>
  <dcterms:created xsi:type="dcterms:W3CDTF">2010-10-08T09:12:53Z</dcterms:created>
  <dcterms:modified xsi:type="dcterms:W3CDTF">2013-04-11T09:49:12Z</dcterms:modified>
</cp:coreProperties>
</file>