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57" r:id="rId5"/>
    <p:sldId id="258" r:id="rId6"/>
    <p:sldId id="263" r:id="rId7"/>
    <p:sldId id="259" r:id="rId8"/>
    <p:sldId id="260" r:id="rId9"/>
    <p:sldId id="261" r:id="rId10"/>
    <p:sldId id="262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6B42-13CD-46DF-8C1E-FFF35EE579BA}" type="datetimeFigureOut">
              <a:rPr lang="fr-FR" smtClean="0"/>
              <a:pPr/>
              <a:t>27/04/2016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E411-E184-41E9-AA18-3154CA61AA5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6B42-13CD-46DF-8C1E-FFF35EE579BA}" type="datetimeFigureOut">
              <a:rPr lang="fr-FR" smtClean="0"/>
              <a:pPr/>
              <a:t>27/04/2016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E411-E184-41E9-AA18-3154CA61AA5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6B42-13CD-46DF-8C1E-FFF35EE579BA}" type="datetimeFigureOut">
              <a:rPr lang="fr-FR" smtClean="0"/>
              <a:pPr/>
              <a:t>27/04/2016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E411-E184-41E9-AA18-3154CA61AA5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6B42-13CD-46DF-8C1E-FFF35EE579BA}" type="datetimeFigureOut">
              <a:rPr lang="fr-FR" smtClean="0"/>
              <a:pPr/>
              <a:t>27/04/2016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E411-E184-41E9-AA18-3154CA61AA5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6B42-13CD-46DF-8C1E-FFF35EE579BA}" type="datetimeFigureOut">
              <a:rPr lang="fr-FR" smtClean="0"/>
              <a:pPr/>
              <a:t>27/04/2016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E411-E184-41E9-AA18-3154CA61AA5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6B42-13CD-46DF-8C1E-FFF35EE579BA}" type="datetimeFigureOut">
              <a:rPr lang="fr-FR" smtClean="0"/>
              <a:pPr/>
              <a:t>27/04/2016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E411-E184-41E9-AA18-3154CA61AA5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6B42-13CD-46DF-8C1E-FFF35EE579BA}" type="datetimeFigureOut">
              <a:rPr lang="fr-FR" smtClean="0"/>
              <a:pPr/>
              <a:t>27/04/2016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E411-E184-41E9-AA18-3154CA61AA5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6B42-13CD-46DF-8C1E-FFF35EE579BA}" type="datetimeFigureOut">
              <a:rPr lang="fr-FR" smtClean="0"/>
              <a:pPr/>
              <a:t>27/04/2016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E411-E184-41E9-AA18-3154CA61AA5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6B42-13CD-46DF-8C1E-FFF35EE579BA}" type="datetimeFigureOut">
              <a:rPr lang="fr-FR" smtClean="0"/>
              <a:pPr/>
              <a:t>27/04/2016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E411-E184-41E9-AA18-3154CA61AA5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6B42-13CD-46DF-8C1E-FFF35EE579BA}" type="datetimeFigureOut">
              <a:rPr lang="fr-FR" smtClean="0"/>
              <a:pPr/>
              <a:t>27/04/2016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E411-E184-41E9-AA18-3154CA61AA5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6B42-13CD-46DF-8C1E-FFF35EE579BA}" type="datetimeFigureOut">
              <a:rPr lang="fr-FR" smtClean="0"/>
              <a:pPr/>
              <a:t>27/04/2016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E411-E184-41E9-AA18-3154CA61AA5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36B42-13CD-46DF-8C1E-FFF35EE579BA}" type="datetimeFigureOut">
              <a:rPr lang="fr-FR" smtClean="0"/>
              <a:pPr/>
              <a:t>27/04/2016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DE411-E184-41E9-AA18-3154CA61AA50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JANET\Music\wave\english\some%20any.wav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ker.com/clipart-25460.html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ker.com/clipart-25460.html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332656"/>
            <a:ext cx="7992888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48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empus Sans ITC" pitchFamily="82" charset="0"/>
              </a:rPr>
              <a:t>Complete the </a:t>
            </a:r>
            <a:r>
              <a:rPr lang="fr-FR" sz="48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empus Sans ITC" pitchFamily="82" charset="0"/>
              </a:rPr>
              <a:t>following</a:t>
            </a:r>
            <a:r>
              <a:rPr lang="fr-FR" sz="48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empus Sans ITC" pitchFamily="82" charset="0"/>
              </a:rPr>
              <a:t> sentences </a:t>
            </a:r>
            <a:r>
              <a:rPr lang="fr-FR" sz="48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empus Sans ITC" pitchFamily="82" charset="0"/>
              </a:rPr>
              <a:t>using</a:t>
            </a:r>
            <a:r>
              <a:rPr lang="fr-FR" sz="48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empus Sans ITC" pitchFamily="82" charset="0"/>
              </a:rPr>
              <a:t> </a:t>
            </a:r>
          </a:p>
          <a:p>
            <a:pPr algn="ctr"/>
            <a:r>
              <a:rPr lang="fr-FR" sz="96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nap ITC" pitchFamily="82" charset="0"/>
              </a:rPr>
              <a:t>s</a:t>
            </a:r>
            <a:r>
              <a:rPr lang="fr-FR" sz="9600" b="1" cap="none" spc="50" dirty="0" err="1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nap ITC" pitchFamily="82" charset="0"/>
              </a:rPr>
              <a:t>ome</a:t>
            </a:r>
            <a:r>
              <a:rPr lang="fr-FR" sz="9600" b="1" cap="none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nap ITC" pitchFamily="82" charset="0"/>
              </a:rPr>
              <a:t> </a:t>
            </a:r>
          </a:p>
          <a:p>
            <a:pPr algn="ctr"/>
            <a:r>
              <a:rPr lang="fr-FR" sz="48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empus Sans ITC" pitchFamily="82" charset="0"/>
              </a:rPr>
              <a:t>or</a:t>
            </a:r>
            <a:r>
              <a:rPr lang="fr-FR" sz="9600" b="1" cap="none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nap ITC" pitchFamily="82" charset="0"/>
              </a:rPr>
              <a:t> </a:t>
            </a:r>
          </a:p>
          <a:p>
            <a:pPr algn="ctr"/>
            <a:r>
              <a:rPr lang="fr-FR" sz="9600" b="1" cap="none" spc="50" dirty="0" err="1" smtClean="0">
                <a:ln w="11430"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nap ITC" pitchFamily="82" charset="0"/>
              </a:rPr>
              <a:t>any</a:t>
            </a:r>
            <a:endParaRPr lang="fr-FR" sz="9600" b="1" cap="none" spc="50" dirty="0">
              <a:ln w="11430">
                <a:solidFill>
                  <a:schemeClr val="tx1"/>
                </a:solidFill>
              </a:ln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nap ITC" pitchFamily="82" charset="0"/>
            </a:endParaRPr>
          </a:p>
        </p:txBody>
      </p:sp>
      <p:pic>
        <p:nvPicPr>
          <p:cNvPr id="5" name="some any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9756576" y="3861048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advTm="776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79712" y="4581128"/>
            <a:ext cx="673325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There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aren’t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fr-FR" sz="54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…..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shops</a:t>
            </a:r>
            <a:endParaRPr lang="fr-FR" sz="5400" b="1" cap="none" spc="0" dirty="0" smtClean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fr-FR" sz="54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 </a:t>
            </a:r>
            <a:r>
              <a:rPr lang="fr-FR" sz="5400" b="1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this</a:t>
            </a:r>
            <a:r>
              <a:rPr lang="fr-FR" sz="54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part of </a:t>
            </a:r>
            <a:r>
              <a:rPr lang="fr-FR" sz="5400" b="1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town</a:t>
            </a:r>
            <a:r>
              <a:rPr lang="fr-FR" sz="54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  <a:endParaRPr lang="fr-FR" sz="5400" b="1" cap="none" spc="0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52120" y="4365104"/>
            <a:ext cx="12333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any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Image 6" descr="J0079131.WM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124744"/>
            <a:ext cx="3388035" cy="285327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580112" y="1916832"/>
            <a:ext cx="228335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9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X</a:t>
            </a:r>
            <a:endParaRPr lang="fr-FR" sz="9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050" name="Picture 2" descr="C:\Documents and Settings\JANET\Local Settings\Temporary Internet Files\Content.IE5\3LE93YVP\MC900233015[1].wm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78862"/>
            <a:ext cx="2736304" cy="4062864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138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51720" y="4725144"/>
            <a:ext cx="678943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Have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you</a:t>
            </a:r>
            <a:r>
              <a:rPr lang="fr-FR" sz="5400" b="1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got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……..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children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  <a:endParaRPr lang="fr-FR" sz="5400" b="1" cap="none" spc="0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63888" y="5517232"/>
            <a:ext cx="12333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any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1506" name="Picture 2" descr="C:\Documents and Settings\JANET\Local Settings\Temporary Internet Files\Content.IE5\OJC05JGU\MC900436163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32" y="285727"/>
            <a:ext cx="5308072" cy="4649139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1157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560" y="4869160"/>
            <a:ext cx="892971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There are ……...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beautiful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flowers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in the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garden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  <a:endParaRPr lang="fr-FR" sz="5400" b="1" cap="none" spc="0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11960" y="4725144"/>
            <a:ext cx="17684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some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2530" name="Picture 2" descr="C:\Documents and Settings\JANET\Local Settings\Temporary Internet Files\Content.IE5\S6XI2UQ6\MC900437459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02" y="1451534"/>
            <a:ext cx="3570087" cy="3201601"/>
          </a:xfrm>
          <a:prstGeom prst="rect">
            <a:avLst/>
          </a:prstGeom>
          <a:noFill/>
        </p:spPr>
      </p:pic>
      <p:pic>
        <p:nvPicPr>
          <p:cNvPr id="22531" name="Picture 3" descr="C:\Documents and Settings\JANET\Local Settings\Temporary Internet Files\Content.IE5\DYSE1DX8\MC900437469[1].wm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6" y="714356"/>
            <a:ext cx="2629458" cy="2139954"/>
          </a:xfrm>
          <a:prstGeom prst="rect">
            <a:avLst/>
          </a:prstGeom>
          <a:noFill/>
        </p:spPr>
      </p:pic>
      <p:pic>
        <p:nvPicPr>
          <p:cNvPr id="22532" name="Picture 4" descr="C:\Documents and Settings\JANET\Local Settings\Temporary Internet Files\Content.IE5\RBFOGGQ1\MC900437445[1].wmf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24" y="403231"/>
            <a:ext cx="2627318" cy="2473303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1100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5576" y="4797152"/>
            <a:ext cx="864399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Do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you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know ….… good </a:t>
            </a:r>
          </a:p>
          <a:p>
            <a:pPr algn="ctr"/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hotels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in London?</a:t>
            </a:r>
            <a:endParaRPr lang="fr-FR" sz="5400" b="1" cap="none" spc="0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52120" y="4725144"/>
            <a:ext cx="12333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any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3554" name="Picture 2" descr="C:\Documents and Settings\JANET\Local Settings\Temporary Internet Files\Content.IE5\OJC05JGU\MC900198297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04664"/>
            <a:ext cx="5695178" cy="43204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custDataLst>
      <p:tags r:id="rId1"/>
    </p:custDataLst>
  </p:cSld>
  <p:clrMapOvr>
    <a:masterClrMapping/>
  </p:clrMapOvr>
  <p:transition advTm="1298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95736" y="4581128"/>
            <a:ext cx="666254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Would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you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like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………..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tea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  <a:endParaRPr lang="fr-FR" sz="5400" b="1" cap="none" spc="0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23928" y="5301208"/>
            <a:ext cx="17684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some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4578" name="Picture 2" descr="C:\Documents and Settings\JANET\Local Settings\Temporary Internet Files\Content.IE5\OJC05JGU\MC900237629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52" y="642918"/>
            <a:ext cx="6555779" cy="3439392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1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27584" y="4725144"/>
            <a:ext cx="864399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Don’t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buy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………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rice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  </a:t>
            </a:r>
          </a:p>
          <a:p>
            <a:pPr algn="ctr"/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We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don’t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need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……..</a:t>
            </a:r>
            <a:endParaRPr lang="fr-FR" sz="5400" b="1" cap="none" spc="0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64088" y="4581128"/>
            <a:ext cx="12333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any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60232" y="5517232"/>
            <a:ext cx="12333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any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5602" name="Picture 2" descr="C:\Documents and Settings\JANET\Local Settings\Temporary Internet Files\Content.IE5\S6XI2UQ6\MC900280893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74" y="428604"/>
            <a:ext cx="3604677" cy="429654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1473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0002" y="4077072"/>
            <a:ext cx="864399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wanted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to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buy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………. oranges, but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they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didn’t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have</a:t>
            </a:r>
          </a:p>
          <a:p>
            <a:pPr algn="ctr"/>
            <a:r>
              <a:rPr lang="fr-FR" sz="54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……… in the shop.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fr-FR" sz="5400" b="1" cap="none" spc="0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00192" y="3933056"/>
            <a:ext cx="17684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some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11760" y="5661248"/>
            <a:ext cx="12333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any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6626" name="Picture 2" descr="C:\Documents and Settings\JANET\Local Settings\Temporary Internet Files\Content.IE5\DYSE1DX8\MC900436894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14" y="857232"/>
            <a:ext cx="1714500" cy="1714500"/>
          </a:xfrm>
          <a:prstGeom prst="rect">
            <a:avLst/>
          </a:prstGeom>
          <a:noFill/>
        </p:spPr>
      </p:pic>
      <p:pic>
        <p:nvPicPr>
          <p:cNvPr id="26627" name="Picture 3" descr="C:\Documents and Settings\JANET\Local Settings\Temporary Internet Files\Content.IE5\DYSE1DX8\MC900436894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58" y="1714488"/>
            <a:ext cx="1714500" cy="1714500"/>
          </a:xfrm>
          <a:prstGeom prst="rect">
            <a:avLst/>
          </a:prstGeom>
          <a:noFill/>
        </p:spPr>
      </p:pic>
      <p:pic>
        <p:nvPicPr>
          <p:cNvPr id="26628" name="Picture 4" descr="C:\Documents and Settings\JANET\Local Settings\Temporary Internet Files\Content.IE5\DYSE1DX8\MC900436894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298" y="1500174"/>
            <a:ext cx="1714500" cy="1714500"/>
          </a:xfrm>
          <a:prstGeom prst="rect">
            <a:avLst/>
          </a:prstGeom>
          <a:noFill/>
        </p:spPr>
      </p:pic>
      <p:pic>
        <p:nvPicPr>
          <p:cNvPr id="26629" name="Picture 5" descr="C:\Documents and Settings\JANET\Local Settings\Temporary Internet Files\Content.IE5\DYSE1DX8\MC900436894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6" y="1285860"/>
            <a:ext cx="1714500" cy="1714500"/>
          </a:xfrm>
          <a:prstGeom prst="rect">
            <a:avLst/>
          </a:prstGeom>
          <a:noFill/>
        </p:spPr>
      </p:pic>
      <p:pic>
        <p:nvPicPr>
          <p:cNvPr id="26630" name="Picture 6" descr="C:\Documents and Settings\JANET\Local Settings\Temporary Internet Files\Content.IE5\DYSE1DX8\MC900436894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64" y="1857364"/>
            <a:ext cx="1714500" cy="17145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1443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71600" y="4653136"/>
            <a:ext cx="864399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I’m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thirsty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  Can I have </a:t>
            </a:r>
          </a:p>
          <a:p>
            <a:pPr algn="ctr"/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……… water,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please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</a:p>
          <a:p>
            <a:pPr algn="ctr"/>
            <a:endParaRPr lang="fr-FR" sz="5400" b="1" cap="none" spc="0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67744" y="5373216"/>
            <a:ext cx="17684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some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7650" name="Picture 2" descr="C:\Documents and Settings\JANET\Local Settings\Temporary Internet Files\Content.IE5\OJC05JGU\MC900361038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88640"/>
            <a:ext cx="4727414" cy="4536504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1089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71600" y="4653136"/>
            <a:ext cx="864399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Let’s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listen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to ………. music and have ……….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tea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</a:p>
          <a:p>
            <a:pPr algn="ctr"/>
            <a:endParaRPr lang="fr-FR" sz="5400" b="1" cap="none" spc="0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36096" y="4581128"/>
            <a:ext cx="17684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some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Image 4" descr="1217382907_1280x960_drift-away-musical-instrument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476672"/>
            <a:ext cx="5773648" cy="360853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148064" y="5373216"/>
            <a:ext cx="17684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some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1290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71600" y="4653136"/>
            <a:ext cx="864399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We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need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………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bread</a:t>
            </a:r>
            <a:endParaRPr lang="fr-FR" sz="5400" b="1" cap="none" spc="0" dirty="0" smtClean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fr-FR" sz="54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for </a:t>
            </a:r>
            <a:r>
              <a:rPr lang="fr-FR" sz="5400" b="1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dinner</a:t>
            </a:r>
            <a:r>
              <a:rPr lang="fr-FR" sz="54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  <a:endParaRPr lang="fr-FR" sz="5400" b="1" cap="none" spc="0" dirty="0" smtClean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fr-FR" sz="5400" b="1" cap="none" spc="0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88024" y="4509120"/>
            <a:ext cx="17684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some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" name="Image 7" descr="french brea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04664"/>
            <a:ext cx="4053863" cy="4053863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108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332656"/>
            <a:ext cx="7992888" cy="65556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36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Don’t</a:t>
            </a:r>
            <a:r>
              <a:rPr lang="fr-FR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fr-FR" sz="36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forget</a:t>
            </a:r>
            <a:r>
              <a:rPr lang="fr-FR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….</a:t>
            </a:r>
          </a:p>
          <a:p>
            <a:pPr algn="ctr"/>
            <a:r>
              <a:rPr lang="fr-FR" sz="36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We</a:t>
            </a:r>
            <a:r>
              <a:rPr lang="fr-FR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 use </a:t>
            </a:r>
            <a:r>
              <a:rPr lang="fr-FR" sz="36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latin typeface="Tempus Sans ITC" pitchFamily="82" charset="0"/>
              </a:rPr>
              <a:t>some</a:t>
            </a:r>
            <a:r>
              <a:rPr lang="fr-FR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 for affirmative and </a:t>
            </a:r>
            <a:r>
              <a:rPr lang="fr-FR" sz="36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polite</a:t>
            </a:r>
            <a:r>
              <a:rPr lang="fr-FR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 sentences (or </a:t>
            </a:r>
            <a:r>
              <a:rPr lang="fr-FR" sz="36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when</a:t>
            </a:r>
            <a:r>
              <a:rPr lang="fr-FR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fr-FR" sz="36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you</a:t>
            </a:r>
            <a:r>
              <a:rPr lang="fr-FR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fr-FR" sz="36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hope</a:t>
            </a:r>
            <a:r>
              <a:rPr lang="fr-FR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/</a:t>
            </a:r>
            <a:r>
              <a:rPr lang="fr-FR" sz="36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expect</a:t>
            </a:r>
            <a:r>
              <a:rPr lang="fr-FR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 the </a:t>
            </a:r>
            <a:r>
              <a:rPr lang="fr-FR" sz="36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answer</a:t>
            </a:r>
            <a:r>
              <a:rPr lang="fr-FR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 to </a:t>
            </a:r>
            <a:r>
              <a:rPr lang="fr-FR" sz="36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be</a:t>
            </a:r>
            <a:r>
              <a:rPr lang="fr-FR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 « </a:t>
            </a:r>
            <a:r>
              <a:rPr lang="fr-FR" sz="36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yes</a:t>
            </a:r>
            <a:r>
              <a:rPr lang="fr-FR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 »):</a:t>
            </a:r>
          </a:p>
          <a:p>
            <a:pPr algn="ctr"/>
            <a:endParaRPr lang="fr-FR" sz="3600" b="1" spc="50" dirty="0" smtClean="0">
              <a:ln w="11430">
                <a:solidFill>
                  <a:schemeClr val="tx1"/>
                </a:solidFill>
              </a:ln>
              <a:solidFill>
                <a:srgbClr val="FF0000"/>
              </a:solidFill>
              <a:latin typeface="Tempus Sans ITC" pitchFamily="82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fr-FR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fr-FR" sz="36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I’ve</a:t>
            </a:r>
            <a:r>
              <a:rPr lang="fr-FR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fr-FR" sz="36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got</a:t>
            </a:r>
            <a:r>
              <a:rPr lang="fr-FR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fr-FR" sz="36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some</a:t>
            </a:r>
            <a:r>
              <a:rPr lang="fr-FR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 good news.</a:t>
            </a:r>
          </a:p>
          <a:p>
            <a:pPr algn="ctr">
              <a:buFont typeface="Wingdings" pitchFamily="2" charset="2"/>
              <a:buChar char="Ø"/>
            </a:pPr>
            <a:r>
              <a:rPr lang="fr-FR" sz="36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They’ve</a:t>
            </a:r>
            <a:r>
              <a:rPr lang="fr-FR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fr-FR" sz="36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got</a:t>
            </a:r>
            <a:r>
              <a:rPr lang="fr-FR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fr-FR" sz="36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something</a:t>
            </a:r>
            <a:r>
              <a:rPr lang="fr-FR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 to </a:t>
            </a:r>
            <a:r>
              <a:rPr lang="fr-FR" sz="36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say</a:t>
            </a:r>
            <a:r>
              <a:rPr lang="fr-FR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fr-FR" sz="36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Would</a:t>
            </a:r>
            <a:r>
              <a:rPr lang="fr-FR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fr-FR" sz="36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you</a:t>
            </a:r>
            <a:r>
              <a:rPr lang="fr-FR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fr-FR" sz="36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like</a:t>
            </a:r>
            <a:r>
              <a:rPr lang="fr-FR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fr-FR" sz="36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some</a:t>
            </a:r>
            <a:r>
              <a:rPr lang="fr-FR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fr-FR" sz="36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tea</a:t>
            </a:r>
            <a:r>
              <a:rPr lang="fr-FR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?</a:t>
            </a:r>
          </a:p>
          <a:p>
            <a:pPr algn="ctr">
              <a:buFont typeface="Wingdings" pitchFamily="2" charset="2"/>
              <a:buChar char="Ø"/>
            </a:pPr>
            <a:r>
              <a:rPr lang="fr-FR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Can I have </a:t>
            </a:r>
            <a:r>
              <a:rPr lang="fr-FR" sz="36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some</a:t>
            </a:r>
            <a:r>
              <a:rPr lang="fr-FR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 more cake, </a:t>
            </a:r>
            <a:r>
              <a:rPr lang="fr-FR" sz="36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please</a:t>
            </a:r>
            <a:r>
              <a:rPr lang="fr-FR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?</a:t>
            </a:r>
          </a:p>
          <a:p>
            <a:pPr algn="ctr">
              <a:buFont typeface="Wingdings" pitchFamily="2" charset="2"/>
              <a:buChar char="Ø"/>
            </a:pPr>
            <a:endParaRPr lang="fr-FR" sz="4800" b="1" spc="50" dirty="0" smtClean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empus Sans ITC" pitchFamily="82" charset="0"/>
            </a:endParaRPr>
          </a:p>
          <a:p>
            <a:pPr algn="ctr"/>
            <a:endParaRPr lang="fr-FR" sz="4800" b="1" spc="50" dirty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empus Sans ITC" pitchFamily="82" charset="0"/>
            </a:endParaRPr>
          </a:p>
        </p:txBody>
      </p:sp>
    </p:spTree>
  </p:cSld>
  <p:clrMapOvr>
    <a:masterClrMapping/>
  </p:clrMapOvr>
  <p:transition advTm="35657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71600" y="4653136"/>
            <a:ext cx="864399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children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went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out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without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…….. money.</a:t>
            </a:r>
          </a:p>
          <a:p>
            <a:pPr algn="ctr"/>
            <a:endParaRPr lang="fr-FR" sz="5400" b="1" cap="none" spc="0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88024" y="5445224"/>
            <a:ext cx="12333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any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Image 4" descr="money_bag_flock_flying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0"/>
            <a:ext cx="4896544" cy="444886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1304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71600" y="4653136"/>
            <a:ext cx="864399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Have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you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seen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fr-FR" sz="54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……….. </a:t>
            </a:r>
            <a:r>
              <a:rPr lang="fr-FR" sz="5400" b="1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bears</a:t>
            </a:r>
            <a:r>
              <a:rPr lang="fr-FR" sz="54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  <a:endParaRPr lang="fr-FR" sz="5400" b="1" cap="none" spc="0" dirty="0" smtClean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fr-FR" sz="5400" b="1" cap="none" spc="0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07904" y="5373216"/>
            <a:ext cx="12333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any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" name="Image 7" descr="bea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404664"/>
            <a:ext cx="4538686" cy="374441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1123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71600" y="4653136"/>
            <a:ext cx="864399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Let’s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buy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………..</a:t>
            </a:r>
          </a:p>
          <a:p>
            <a:pPr algn="ctr"/>
            <a:r>
              <a:rPr lang="fr-FR" sz="5400" b="1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postcards</a:t>
            </a:r>
            <a:r>
              <a:rPr lang="fr-FR" sz="54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!</a:t>
            </a:r>
            <a:endParaRPr lang="fr-FR" sz="5400" b="1" cap="none" spc="0" dirty="0" smtClean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fr-FR" sz="5400" b="1" cap="none" spc="0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80112" y="4581128"/>
            <a:ext cx="17684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some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Image 4" descr="Postcards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04664"/>
            <a:ext cx="4248472" cy="424847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1360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1700808"/>
            <a:ext cx="864399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http://efl-fle-chezvous.monsite-orange.fr/</a:t>
            </a:r>
            <a:endParaRPr lang="fr-FR" sz="5400" b="1" cap="none" spc="0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332656"/>
            <a:ext cx="7992888" cy="74174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40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Don’t</a:t>
            </a:r>
            <a:r>
              <a:rPr lang="fr-FR" sz="40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fr-FR" sz="40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forget</a:t>
            </a:r>
            <a:r>
              <a:rPr lang="fr-FR" sz="40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….</a:t>
            </a:r>
          </a:p>
          <a:p>
            <a:pPr algn="ctr"/>
            <a:r>
              <a:rPr lang="fr-FR" sz="40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We</a:t>
            </a:r>
            <a:r>
              <a:rPr lang="fr-FR" sz="40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 use </a:t>
            </a:r>
            <a:r>
              <a:rPr lang="fr-FR" sz="40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latin typeface="Tempus Sans ITC" pitchFamily="82" charset="0"/>
              </a:rPr>
              <a:t>any</a:t>
            </a:r>
            <a:r>
              <a:rPr lang="fr-FR" sz="40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 for questions and </a:t>
            </a:r>
            <a:r>
              <a:rPr lang="fr-FR" sz="40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negatives</a:t>
            </a:r>
            <a:r>
              <a:rPr lang="fr-FR" sz="40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:</a:t>
            </a:r>
          </a:p>
          <a:p>
            <a:pPr algn="ctr"/>
            <a:endParaRPr lang="fr-FR" sz="4000" b="1" spc="50" dirty="0" smtClean="0">
              <a:ln w="11430">
                <a:solidFill>
                  <a:schemeClr val="tx1"/>
                </a:solidFill>
              </a:ln>
              <a:solidFill>
                <a:srgbClr val="FF0000"/>
              </a:solidFill>
              <a:latin typeface="Tempus Sans ITC" pitchFamily="82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fr-FR" sz="40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fr-FR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I </a:t>
            </a:r>
            <a:r>
              <a:rPr lang="fr-FR" sz="36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haven’t</a:t>
            </a:r>
            <a:r>
              <a:rPr lang="fr-FR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fr-FR" sz="36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got</a:t>
            </a:r>
            <a:r>
              <a:rPr lang="fr-FR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fr-FR" sz="36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any</a:t>
            </a:r>
            <a:r>
              <a:rPr lang="fr-FR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 good news.</a:t>
            </a:r>
          </a:p>
          <a:p>
            <a:pPr algn="ctr">
              <a:buFont typeface="Wingdings" pitchFamily="2" charset="2"/>
              <a:buChar char="Ø"/>
            </a:pPr>
            <a:r>
              <a:rPr lang="fr-FR" sz="36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She</a:t>
            </a:r>
            <a:r>
              <a:rPr lang="fr-FR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fr-FR" sz="36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hasn’t</a:t>
            </a:r>
            <a:r>
              <a:rPr lang="fr-FR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fr-FR" sz="36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got</a:t>
            </a:r>
            <a:r>
              <a:rPr lang="fr-FR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fr-FR" sz="36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any</a:t>
            </a:r>
            <a:r>
              <a:rPr lang="fr-FR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fr-FR" sz="36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sisters</a:t>
            </a:r>
            <a:r>
              <a:rPr lang="fr-FR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fr-FR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Have </a:t>
            </a:r>
            <a:r>
              <a:rPr lang="fr-FR" sz="36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they</a:t>
            </a:r>
            <a:r>
              <a:rPr lang="fr-FR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fr-FR" sz="36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got</a:t>
            </a:r>
            <a:r>
              <a:rPr lang="fr-FR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fr-FR" sz="36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any</a:t>
            </a:r>
            <a:r>
              <a:rPr lang="fr-FR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fr-FR" sz="36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wine</a:t>
            </a:r>
            <a:r>
              <a:rPr lang="fr-FR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?</a:t>
            </a:r>
          </a:p>
          <a:p>
            <a:pPr algn="ctr"/>
            <a:endParaRPr lang="fr-FR" sz="3600" b="1" spc="50" dirty="0" smtClean="0">
              <a:ln w="11430">
                <a:solidFill>
                  <a:schemeClr val="tx1"/>
                </a:solidFill>
              </a:ln>
              <a:solidFill>
                <a:srgbClr val="FF0000"/>
              </a:solidFill>
              <a:latin typeface="Tempus Sans ITC" pitchFamily="82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fr-FR" sz="3600" b="1" strike="sngStrike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Has </a:t>
            </a:r>
            <a:r>
              <a:rPr lang="fr-FR" sz="3600" b="1" strike="sngStrike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he</a:t>
            </a:r>
            <a:r>
              <a:rPr lang="fr-FR" sz="3600" b="1" strike="sngStrike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fr-FR" sz="3600" b="1" strike="sngStrike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got</a:t>
            </a:r>
            <a:r>
              <a:rPr lang="fr-FR" sz="3600" b="1" strike="sngStrike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 a car?</a:t>
            </a:r>
            <a:r>
              <a:rPr lang="fr-FR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 </a:t>
            </a:r>
            <a:endParaRPr lang="fr-FR" sz="3600" b="1" spc="50" smtClean="0">
              <a:ln w="11430">
                <a:solidFill>
                  <a:schemeClr val="tx1"/>
                </a:solidFill>
              </a:ln>
              <a:solidFill>
                <a:srgbClr val="FF0000"/>
              </a:solidFill>
              <a:latin typeface="Tempus Sans ITC" pitchFamily="82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fr-FR" sz="3600" b="1" spc="5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(</a:t>
            </a:r>
            <a:r>
              <a:rPr lang="fr-FR" sz="36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mistake</a:t>
            </a:r>
            <a:r>
              <a:rPr lang="fr-FR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 on the </a:t>
            </a:r>
            <a:r>
              <a:rPr lang="fr-FR" sz="36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tapescript</a:t>
            </a:r>
            <a:r>
              <a:rPr lang="fr-FR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empus Sans ITC" pitchFamily="82" charset="0"/>
              </a:rPr>
              <a:t>)</a:t>
            </a:r>
            <a:endParaRPr lang="fr-FR" sz="3600" b="1" strike="sngStrike" spc="50" dirty="0" smtClean="0">
              <a:ln w="11430">
                <a:solidFill>
                  <a:schemeClr val="tx1"/>
                </a:solidFill>
              </a:ln>
              <a:solidFill>
                <a:srgbClr val="FF0000"/>
              </a:solidFill>
              <a:latin typeface="Tempus Sans ITC" pitchFamily="82" charset="0"/>
            </a:endParaRPr>
          </a:p>
          <a:p>
            <a:pPr algn="ctr">
              <a:buFont typeface="Wingdings" pitchFamily="2" charset="2"/>
              <a:buChar char="Ø"/>
            </a:pPr>
            <a:endParaRPr lang="fr-FR" sz="4800" b="1" spc="50" dirty="0" smtClean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empus Sans ITC" pitchFamily="82" charset="0"/>
            </a:endParaRPr>
          </a:p>
          <a:p>
            <a:pPr algn="ctr"/>
            <a:endParaRPr lang="fr-FR" sz="4800" b="1" spc="50" dirty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empus Sans ITC" pitchFamily="82" charset="0"/>
            </a:endParaRPr>
          </a:p>
        </p:txBody>
      </p:sp>
    </p:spTree>
  </p:cSld>
  <p:clrMapOvr>
    <a:masterClrMapping/>
  </p:clrMapOvr>
  <p:transition advTm="22047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redbarman.com/Francais/images/clipart-woman-asking-man-for-money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46" y="357166"/>
            <a:ext cx="5206936" cy="5016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2267744" y="5301208"/>
            <a:ext cx="67076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I’ve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got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………. money.  </a:t>
            </a:r>
            <a:endParaRPr lang="fr-FR" sz="5400" b="1" cap="none" spc="0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99992" y="5157192"/>
            <a:ext cx="17684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some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1837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03682" y="5229200"/>
            <a:ext cx="79134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He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hasn’t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got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……. money.  </a:t>
            </a:r>
            <a:endParaRPr lang="fr-FR" sz="5400" b="1" cap="none" spc="0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48064" y="5157192"/>
            <a:ext cx="12333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any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5362" name="Picture 2" descr="http://twilightinsight.files.wordpress.com/2009/02/broke-no-money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46" y="357166"/>
            <a:ext cx="4295775" cy="4505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custDataLst>
      <p:tags r:id="rId1"/>
    </p:custDataLst>
  </p:cSld>
  <p:clrMapOvr>
    <a:masterClrMapping/>
  </p:clrMapOvr>
  <p:transition advTm="1253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23728" y="4725144"/>
            <a:ext cx="678943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Have Bob and Sam </a:t>
            </a:r>
          </a:p>
          <a:p>
            <a:pPr algn="ctr"/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got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…...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children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  <a:endParaRPr lang="fr-FR" sz="5400" b="1" cap="none" spc="0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39952" y="5445224"/>
            <a:ext cx="12333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any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482" name="Picture 2" descr="C:\Documents and Settings\JANET\Local Settings\Temporary Internet Files\Content.IE5\RBFOGGQ1\MC900435598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36" y="285728"/>
            <a:ext cx="3786214" cy="4642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custDataLst>
      <p:tags r:id="rId1"/>
    </p:custDataLst>
  </p:cSld>
  <p:clrMapOvr>
    <a:masterClrMapping/>
  </p:clrMapOvr>
  <p:transition advTm="1246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11760" y="4941168"/>
            <a:ext cx="627312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There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is</a:t>
            </a:r>
            <a:r>
              <a:rPr lang="fr-FR" sz="5400" b="1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n’t</a:t>
            </a:r>
            <a:r>
              <a:rPr lang="fr-FR" sz="54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…….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wine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 the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fridge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  </a:t>
            </a:r>
            <a:endParaRPr lang="fr-FR" sz="5400" b="1" cap="none" spc="0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52120" y="4797152"/>
            <a:ext cx="12333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any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6386" name="Picture 2" descr="Fridge With Food Jhelebrant Clip Ar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3438" y="-26052463"/>
            <a:ext cx="2857500" cy="2419350"/>
          </a:xfrm>
          <a:prstGeom prst="rect">
            <a:avLst/>
          </a:prstGeom>
          <a:noFill/>
        </p:spPr>
      </p:pic>
      <p:pic>
        <p:nvPicPr>
          <p:cNvPr id="16388" name="Picture 4" descr="Fridge With Food Jhelebrant Clip Ar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3438" y="-26052463"/>
            <a:ext cx="2857500" cy="2419350"/>
          </a:xfrm>
          <a:prstGeom prst="rect">
            <a:avLst/>
          </a:prstGeom>
          <a:noFill/>
        </p:spPr>
      </p:pic>
      <p:pic>
        <p:nvPicPr>
          <p:cNvPr id="16390" name="Picture 6" descr="Fridge With Food Jhelebrant Clip Ar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3438" y="-26052463"/>
            <a:ext cx="2857500" cy="2419350"/>
          </a:xfrm>
          <a:prstGeom prst="rect">
            <a:avLst/>
          </a:prstGeom>
          <a:noFill/>
        </p:spPr>
      </p:pic>
      <p:pic>
        <p:nvPicPr>
          <p:cNvPr id="9" name="Image 8" descr="sub-zero-refrigerators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404664"/>
            <a:ext cx="3816424" cy="419806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1171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23444" y="4437112"/>
            <a:ext cx="807599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I’ve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got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……….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cheese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but I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haven’t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got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……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bread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  <a:endParaRPr lang="fr-FR" sz="5400" b="1" cap="none" spc="0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39952" y="4365104"/>
            <a:ext cx="17684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some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6386" name="Picture 2" descr="Fridge With Food Jhelebrant Clip Ar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3438" y="-26052463"/>
            <a:ext cx="2857500" cy="2419350"/>
          </a:xfrm>
          <a:prstGeom prst="rect">
            <a:avLst/>
          </a:prstGeom>
          <a:noFill/>
        </p:spPr>
      </p:pic>
      <p:pic>
        <p:nvPicPr>
          <p:cNvPr id="16388" name="Picture 4" descr="Fridge With Food Jhelebrant Clip Ar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3438" y="-26052463"/>
            <a:ext cx="2857500" cy="2419350"/>
          </a:xfrm>
          <a:prstGeom prst="rect">
            <a:avLst/>
          </a:prstGeom>
          <a:noFill/>
        </p:spPr>
      </p:pic>
      <p:pic>
        <p:nvPicPr>
          <p:cNvPr id="16390" name="Picture 6" descr="Fridge With Food Jhelebrant Clip Ar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3438" y="-26052463"/>
            <a:ext cx="2857500" cy="241935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5868144" y="5229200"/>
            <a:ext cx="12333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any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7411" name="Picture 3" descr="C:\Documents and Settings\JANET\Local Settings\Temporary Internet Files\Content.IE5\RBFOGGQ1\MC900237668[1].wmf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14" y="636600"/>
            <a:ext cx="3164449" cy="3656496"/>
          </a:xfrm>
          <a:prstGeom prst="rect">
            <a:avLst/>
          </a:prstGeom>
          <a:noFill/>
        </p:spPr>
      </p:pic>
      <p:pic>
        <p:nvPicPr>
          <p:cNvPr id="17412" name="Picture 4" descr="C:\Documents and Settings\JANET\Local Settings\Temporary Internet Files\Content.IE5\RBFOGGQ1\MC900198666[1].wmf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340768"/>
            <a:ext cx="4124025" cy="286208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5292080" y="1412776"/>
            <a:ext cx="324036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9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X</a:t>
            </a:r>
            <a:endParaRPr lang="fr-FR" sz="9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1121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99592" y="5103674"/>
            <a:ext cx="806881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I’m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going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to the post office.</a:t>
            </a:r>
          </a:p>
          <a:p>
            <a:pPr algn="ctr"/>
            <a:r>
              <a:rPr lang="fr-FR" sz="54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 </a:t>
            </a:r>
            <a:r>
              <a:rPr lang="fr-FR" sz="5400" b="1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need</a:t>
            </a:r>
            <a:r>
              <a:rPr lang="fr-FR" sz="54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………. </a:t>
            </a:r>
            <a:r>
              <a:rPr lang="fr-FR" sz="5400" b="1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stamps</a:t>
            </a:r>
            <a:r>
              <a:rPr lang="fr-FR" sz="54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  <a:endParaRPr lang="fr-FR" sz="5400" b="1" cap="none" spc="0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51920" y="5934670"/>
            <a:ext cx="17684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some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" name="Image 7" descr="post offic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88640"/>
            <a:ext cx="4248472" cy="5043444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1049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9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6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7|2.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5.9|2.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5.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6.1|2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5.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5.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5.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6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5.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6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5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3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3.9|2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5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7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6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4.4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263</Words>
  <Application>Microsoft Office PowerPoint</Application>
  <PresentationFormat>On-screen Show (4:3)</PresentationFormat>
  <Paragraphs>79</Paragraphs>
  <Slides>23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Snap ITC</vt:lpstr>
      <vt:lpstr>Tempus Sans ITC</vt:lpstr>
      <vt:lpstr>Wingdings</vt:lpstr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MOURNARD</dc:creator>
  <cp:lastModifiedBy>Gareth Pitchford</cp:lastModifiedBy>
  <cp:revision>26</cp:revision>
  <dcterms:created xsi:type="dcterms:W3CDTF">2010-05-12T15:28:51Z</dcterms:created>
  <dcterms:modified xsi:type="dcterms:W3CDTF">2016-04-27T09:34:53Z</dcterms:modified>
</cp:coreProperties>
</file>