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3" r:id="rId4"/>
    <p:sldId id="262" r:id="rId5"/>
    <p:sldId id="261" r:id="rId6"/>
    <p:sldId id="276" r:id="rId7"/>
    <p:sldId id="260" r:id="rId8"/>
    <p:sldId id="259" r:id="rId9"/>
    <p:sldId id="258" r:id="rId10"/>
    <p:sldId id="264" r:id="rId11"/>
    <p:sldId id="265" r:id="rId12"/>
    <p:sldId id="270" r:id="rId13"/>
    <p:sldId id="269" r:id="rId14"/>
    <p:sldId id="268" r:id="rId15"/>
    <p:sldId id="267" r:id="rId16"/>
    <p:sldId id="266" r:id="rId17"/>
    <p:sldId id="275" r:id="rId18"/>
    <p:sldId id="274" r:id="rId19"/>
    <p:sldId id="273" r:id="rId20"/>
    <p:sldId id="272" r:id="rId21"/>
    <p:sldId id="271" r:id="rId22"/>
    <p:sldId id="280" r:id="rId23"/>
    <p:sldId id="279" r:id="rId24"/>
    <p:sldId id="278" r:id="rId25"/>
    <p:sldId id="277" r:id="rId26"/>
    <p:sldId id="285" r:id="rId27"/>
    <p:sldId id="284" r:id="rId28"/>
    <p:sldId id="283" r:id="rId29"/>
    <p:sldId id="282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7907-03FD-4F96-B0AC-C0246A449BD3}" type="datetimeFigureOut">
              <a:rPr lang="en-US" smtClean="0"/>
              <a:pPr/>
              <a:t>5/28/2012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64D4-C38E-41B4-B1CC-5BD5E5BFF0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7907-03FD-4F96-B0AC-C0246A449BD3}" type="datetimeFigureOut">
              <a:rPr lang="en-US" smtClean="0"/>
              <a:pPr/>
              <a:t>5/28/2012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64D4-C38E-41B4-B1CC-5BD5E5BFF0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7907-03FD-4F96-B0AC-C0246A449BD3}" type="datetimeFigureOut">
              <a:rPr lang="en-US" smtClean="0"/>
              <a:pPr/>
              <a:t>5/28/2012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64D4-C38E-41B4-B1CC-5BD5E5BFF0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7907-03FD-4F96-B0AC-C0246A449BD3}" type="datetimeFigureOut">
              <a:rPr lang="en-US" smtClean="0"/>
              <a:pPr/>
              <a:t>5/28/2012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64D4-C38E-41B4-B1CC-5BD5E5BFF0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7907-03FD-4F96-B0AC-C0246A449BD3}" type="datetimeFigureOut">
              <a:rPr lang="en-US" smtClean="0"/>
              <a:pPr/>
              <a:t>5/28/2012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64D4-C38E-41B4-B1CC-5BD5E5BFF0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7907-03FD-4F96-B0AC-C0246A449BD3}" type="datetimeFigureOut">
              <a:rPr lang="en-US" smtClean="0"/>
              <a:pPr/>
              <a:t>5/28/2012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64D4-C38E-41B4-B1CC-5BD5E5BFF0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7907-03FD-4F96-B0AC-C0246A449BD3}" type="datetimeFigureOut">
              <a:rPr lang="en-US" smtClean="0"/>
              <a:pPr/>
              <a:t>5/28/2012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64D4-C38E-41B4-B1CC-5BD5E5BFF0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7907-03FD-4F96-B0AC-C0246A449BD3}" type="datetimeFigureOut">
              <a:rPr lang="en-US" smtClean="0"/>
              <a:pPr/>
              <a:t>5/28/2012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64D4-C38E-41B4-B1CC-5BD5E5BFF0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7907-03FD-4F96-B0AC-C0246A449BD3}" type="datetimeFigureOut">
              <a:rPr lang="en-US" smtClean="0"/>
              <a:pPr/>
              <a:t>5/28/2012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64D4-C38E-41B4-B1CC-5BD5E5BFF0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7907-03FD-4F96-B0AC-C0246A449BD3}" type="datetimeFigureOut">
              <a:rPr lang="en-US" smtClean="0"/>
              <a:pPr/>
              <a:t>5/28/2012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64D4-C38E-41B4-B1CC-5BD5E5BFF0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7907-03FD-4F96-B0AC-C0246A449BD3}" type="datetimeFigureOut">
              <a:rPr lang="en-US" smtClean="0"/>
              <a:pPr/>
              <a:t>5/28/2012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C664D4-C38E-41B4-B1CC-5BD5E5BFF09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297907-03FD-4F96-B0AC-C0246A449BD3}" type="datetimeFigureOut">
              <a:rPr lang="en-US" smtClean="0"/>
              <a:pPr/>
              <a:t>5/28/2012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C664D4-C38E-41B4-B1CC-5BD5E5BFF09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1028" name="Picture 4" descr="http://www.culture24.org.uk/asset_arena/4/20/24024/v0_ma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2928958" cy="29758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http://www.noteworthyevents.com/uploads/pages/Queen%20Elizabeth%20II%20Diamond%20Jubil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49517">
            <a:off x="6313769" y="1731987"/>
            <a:ext cx="2247900" cy="2838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428992" y="1000108"/>
            <a:ext cx="23574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French Script MT" pitchFamily="66" charset="0"/>
              </a:rPr>
              <a:t>The Queen</a:t>
            </a:r>
          </a:p>
          <a:p>
            <a:pPr algn="ctr"/>
            <a:r>
              <a:rPr lang="en-GB" sz="6000" dirty="0">
                <a:latin typeface="French Script MT" pitchFamily="66" charset="0"/>
              </a:rPr>
              <a:t>t</a:t>
            </a:r>
            <a:r>
              <a:rPr lang="en-GB" sz="6000" dirty="0" smtClean="0">
                <a:latin typeface="French Script MT" pitchFamily="66" charset="0"/>
              </a:rPr>
              <a:t>hrough the</a:t>
            </a:r>
          </a:p>
          <a:p>
            <a:pPr algn="ctr"/>
            <a:r>
              <a:rPr lang="en-GB" sz="6000" dirty="0">
                <a:latin typeface="French Script MT" pitchFamily="66" charset="0"/>
              </a:rPr>
              <a:t>a</a:t>
            </a:r>
            <a:r>
              <a:rPr lang="en-GB" sz="6000" dirty="0" smtClean="0">
                <a:latin typeface="French Script MT" pitchFamily="66" charset="0"/>
              </a:rPr>
              <a:t>ges...</a:t>
            </a:r>
            <a:endParaRPr lang="en-GB" sz="60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1010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2050" name="Picture 2" descr="http://theroyalcorrespondent.files.wordpress.com/2011/06/qe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357298"/>
            <a:ext cx="2886501" cy="42862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http://www.bbc.co.uk/schools/primaryhistory/famouspeople/elizabeth_ii/images/elizabeth_ii_gold_coa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857628"/>
            <a:ext cx="2571768" cy="17609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42844" y="1142984"/>
            <a:ext cx="57864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latin typeface="French Script MT" pitchFamily="66" charset="0"/>
              </a:rPr>
              <a:t>2</a:t>
            </a:r>
            <a:r>
              <a:rPr lang="en-GB" sz="6000" baseline="30000" dirty="0" smtClean="0">
                <a:latin typeface="French Script MT" pitchFamily="66" charset="0"/>
              </a:rPr>
              <a:t>nd</a:t>
            </a:r>
            <a:r>
              <a:rPr lang="en-GB" sz="6000" dirty="0" smtClean="0">
                <a:latin typeface="French Script MT" pitchFamily="66" charset="0"/>
              </a:rPr>
              <a:t> June 1953 was the official coronation of Queen Elizabeth II.</a:t>
            </a:r>
            <a:endParaRPr lang="en-GB" sz="60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1026" name="Picture 2" descr="http://games.thediamondjubilee.org/game_images/timeline/1957b-broadc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4572032" cy="3583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572132" y="928670"/>
            <a:ext cx="35718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smtClean="0">
                <a:latin typeface="French Script MT" pitchFamily="66" charset="0"/>
              </a:rPr>
              <a:t>In 1957 the Queen gave her first televised Christmas message to the nation.</a:t>
            </a:r>
            <a:endParaRPr lang="en-GB" sz="54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981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23554" name="Picture 2" descr="http://games.thediamondjubilee.org/game_images/timeline/1960a-Andr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285860"/>
            <a:ext cx="5486438" cy="4286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0" y="1214422"/>
            <a:ext cx="35718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 smtClean="0">
                <a:latin typeface="French Script MT" pitchFamily="66" charset="0"/>
              </a:rPr>
              <a:t>In 1960 Prince Andrew was born.</a:t>
            </a:r>
            <a:endParaRPr lang="en-GB" sz="72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998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24578" name="Picture 2" descr="http://games.thediamondjubilee.org/game_images/timeline/1964b-Edw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4410075" cy="4524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5000628" y="1142984"/>
            <a:ext cx="35718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 smtClean="0">
                <a:latin typeface="French Script MT" pitchFamily="66" charset="0"/>
              </a:rPr>
              <a:t>In 1964 Prince Edward was born.</a:t>
            </a:r>
            <a:endParaRPr lang="en-GB" sz="72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967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25602" name="Picture 2" descr="http://games.thediamondjubilee.org/game_images/timeline/1966d-C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285860"/>
            <a:ext cx="5072098" cy="34368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-285784" y="4786322"/>
            <a:ext cx="9429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French Script MT" pitchFamily="66" charset="0"/>
              </a:rPr>
              <a:t> In 1966 Queen Elizabeth watched England win the world cup!</a:t>
            </a:r>
          </a:p>
        </p:txBody>
      </p:sp>
    </p:spTree>
  </p:cSld>
  <p:clrMapOvr>
    <a:masterClrMapping/>
  </p:clrMapOvr>
  <p:transition advTm="1018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26626" name="Picture 2" descr="http://games.thediamondjubilee.org/game_images/timeline/1970a-Commonwealth.jpg"/>
          <p:cNvPicPr>
            <a:picLocks noChangeAspect="1" noChangeArrowheads="1"/>
          </p:cNvPicPr>
          <p:nvPr/>
        </p:nvPicPr>
        <p:blipFill>
          <a:blip r:embed="rId3"/>
          <a:srcRect l="6834" t="18947" r="17995" b="36842"/>
          <a:stretch>
            <a:fillRect/>
          </a:stretch>
        </p:blipFill>
        <p:spPr bwMode="auto">
          <a:xfrm>
            <a:off x="214282" y="3000372"/>
            <a:ext cx="875625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1000108"/>
            <a:ext cx="9429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French Script MT" pitchFamily="66" charset="0"/>
              </a:rPr>
              <a:t>In 1970 Queen Elizabeth, Prince Charles and Princess Anne watched the first Commonwealth Games in Edinburgh.</a:t>
            </a:r>
          </a:p>
        </p:txBody>
      </p:sp>
    </p:spTree>
  </p:cSld>
  <p:clrMapOvr>
    <a:masterClrMapping/>
  </p:clrMapOvr>
  <p:transition advTm="1006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27650" name="Picture 2" descr="http://games.thediamondjubilee.org/game_images/timeline/1972a-sil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6639072" cy="442915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58016" y="1142984"/>
            <a:ext cx="2285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French Script MT" pitchFamily="66" charset="0"/>
              </a:rPr>
              <a:t>In 1972 Queen Elizabeth and Prince Philip celebrated 25 years of marriage</a:t>
            </a:r>
            <a:r>
              <a:rPr lang="en-GB" sz="4800" dirty="0" smtClean="0">
                <a:latin typeface="French Script MT" pitchFamily="66" charset="0"/>
              </a:rPr>
              <a:t>.</a:t>
            </a:r>
            <a:endParaRPr lang="en-GB" sz="48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973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28674" name="Picture 2" descr="http://games.thediamondjubilee.org/game_images/timeline/1973d-An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142984"/>
            <a:ext cx="6600825" cy="45243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142984"/>
            <a:ext cx="2285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French Script MT" pitchFamily="66" charset="0"/>
              </a:rPr>
              <a:t>In 1973 Queen Elizabeth saw her daughter, Princess Anne, get married.</a:t>
            </a:r>
            <a:endParaRPr lang="en-GB" sz="48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1032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29698" name="Picture 2" descr="http://games.thediamondjubilee.org/game_images/timeline/1977b-Jubil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4772660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715008" y="1071546"/>
            <a:ext cx="22859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latin typeface="French Script MT" pitchFamily="66" charset="0"/>
              </a:rPr>
              <a:t>In 1977 the Queen celebrated her Silver Jubilee – on the throne for 25 years.</a:t>
            </a:r>
            <a:endParaRPr lang="en-GB" sz="44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981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30722" name="Picture 2" descr="http://a.abcnews.com/images/Politics/nm_charles_diana_wedding_100611_s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285860"/>
            <a:ext cx="5429288" cy="4202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0" y="1214422"/>
            <a:ext cx="34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smtClean="0">
                <a:latin typeface="French Script MT" pitchFamily="66" charset="0"/>
              </a:rPr>
              <a:t>In 1981 the Queen attended the wedding of Prince Charles and Princess Diana.</a:t>
            </a:r>
            <a:endParaRPr lang="en-GB" sz="48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1024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sp>
        <p:nvSpPr>
          <p:cNvPr id="33794" name="AutoShape 2" descr="The infant Princess Elizabeth"/>
          <p:cNvSpPr>
            <a:spLocks noChangeAspect="1" noChangeArrowheads="1"/>
          </p:cNvSpPr>
          <p:nvPr/>
        </p:nvSpPr>
        <p:spPr bwMode="auto">
          <a:xfrm>
            <a:off x="155575" y="-2063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queen1.jpg"/>
          <p:cNvPicPr>
            <a:picLocks noChangeAspect="1"/>
          </p:cNvPicPr>
          <p:nvPr/>
        </p:nvPicPr>
        <p:blipFill>
          <a:blip r:embed="rId3"/>
          <a:srcRect l="15574" r="20492"/>
          <a:stretch>
            <a:fillRect/>
          </a:stretch>
        </p:blipFill>
        <p:spPr>
          <a:xfrm>
            <a:off x="1714480" y="1428736"/>
            <a:ext cx="5572164" cy="2735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5720" y="3786190"/>
            <a:ext cx="8858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French Script MT" pitchFamily="66" charset="0"/>
              </a:rPr>
              <a:t>Born on 21</a:t>
            </a:r>
            <a:r>
              <a:rPr lang="en-GB" sz="6000" baseline="30000" dirty="0" smtClean="0">
                <a:latin typeface="French Script MT" pitchFamily="66" charset="0"/>
              </a:rPr>
              <a:t>st</a:t>
            </a:r>
            <a:r>
              <a:rPr lang="en-GB" sz="6000" dirty="0" smtClean="0">
                <a:latin typeface="French Script MT" pitchFamily="66" charset="0"/>
              </a:rPr>
              <a:t> April 1926 to the Duke and Duchess of York...</a:t>
            </a:r>
          </a:p>
        </p:txBody>
      </p:sp>
    </p:spTree>
  </p:cSld>
  <p:clrMapOvr>
    <a:masterClrMapping/>
  </p:clrMapOvr>
  <p:transition advTm="215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31746" name="Picture 2" descr="http://games.thediamondjubilee.org/game_images/timeline/1983a-Teresa.jpg"/>
          <p:cNvPicPr>
            <a:picLocks noChangeAspect="1" noChangeArrowheads="1"/>
          </p:cNvPicPr>
          <p:nvPr/>
        </p:nvPicPr>
        <p:blipFill>
          <a:blip r:embed="rId3"/>
          <a:srcRect l="13656" r="14915"/>
          <a:stretch>
            <a:fillRect/>
          </a:stretch>
        </p:blipFill>
        <p:spPr bwMode="auto">
          <a:xfrm>
            <a:off x="142844" y="1214422"/>
            <a:ext cx="4857784" cy="4524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5000628" y="1142984"/>
            <a:ext cx="41433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smtClean="0">
                <a:latin typeface="French Script MT" pitchFamily="66" charset="0"/>
              </a:rPr>
              <a:t>The Queen has met many famous people.  This is her meeting Mother Teresa in 1983.</a:t>
            </a:r>
            <a:endParaRPr lang="en-GB" sz="54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9641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32770" name="Picture 2" descr="http://games.thediamondjubilee.org/game_images/timeline/1986d-Ch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214422"/>
            <a:ext cx="3600450" cy="4524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42844" y="1142984"/>
            <a:ext cx="49292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 smtClean="0">
                <a:latin typeface="French Script MT" pitchFamily="66" charset="0"/>
              </a:rPr>
              <a:t>The Queen and Prince Philip toured around China in 1986.</a:t>
            </a:r>
            <a:endParaRPr lang="en-GB" sz="72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1003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34818" name="Picture 2" descr="http://games.thediamondjubilee.org/game_images/timeline/1991b-Congr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2924175" cy="4524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571868" y="1142984"/>
            <a:ext cx="49292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 smtClean="0">
                <a:latin typeface="French Script MT" pitchFamily="66" charset="0"/>
              </a:rPr>
              <a:t>The Queen addressed the Congress in America in 1991.</a:t>
            </a:r>
            <a:endParaRPr lang="en-GB" sz="72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1001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35842" name="Picture 2" descr="http://games.thediamondjubilee.org/game_images/timeline/1994a-EuroTunn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428736"/>
            <a:ext cx="5520729" cy="4071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142844" y="1142984"/>
            <a:ext cx="30003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smtClean="0">
                <a:latin typeface="French Script MT" pitchFamily="66" charset="0"/>
              </a:rPr>
              <a:t>When </a:t>
            </a:r>
            <a:r>
              <a:rPr lang="en-GB" sz="4800" dirty="0" err="1" smtClean="0">
                <a:latin typeface="French Script MT" pitchFamily="66" charset="0"/>
              </a:rPr>
              <a:t>Eurostar</a:t>
            </a:r>
            <a:r>
              <a:rPr lang="en-GB" sz="4800" dirty="0" smtClean="0">
                <a:latin typeface="French Script MT" pitchFamily="66" charset="0"/>
              </a:rPr>
              <a:t> opened in 1994 Queen Elizabeth was on the first train!</a:t>
            </a:r>
            <a:endParaRPr lang="en-GB" sz="48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10156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36866" name="Picture 2" descr="http://games.thediamondjubilee.org/game_images/timeline/1997e-50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142984"/>
            <a:ext cx="3390900" cy="4524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0" y="1142984"/>
            <a:ext cx="55721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latin typeface="French Script MT" pitchFamily="66" charset="0"/>
              </a:rPr>
              <a:t>In 1997 Queen Elizabeth and Prince Philip celebrated 50 years of marriage.</a:t>
            </a:r>
            <a:endParaRPr lang="en-GB" sz="66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9797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37890" name="Picture 2" descr="http://games.thediamondjubilee.org/game_images/timeline/2000a-millenn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5200650" cy="452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5357818" y="1428736"/>
            <a:ext cx="378618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latin typeface="French Script MT" pitchFamily="66" charset="0"/>
              </a:rPr>
              <a:t>At the end of 1999 the Queen welcomed in the new </a:t>
            </a:r>
            <a:r>
              <a:rPr lang="en-GB" sz="6000" dirty="0" err="1" smtClean="0">
                <a:latin typeface="French Script MT" pitchFamily="66" charset="0"/>
              </a:rPr>
              <a:t>millenium</a:t>
            </a:r>
            <a:r>
              <a:rPr lang="en-GB" sz="6600" dirty="0" smtClean="0">
                <a:latin typeface="French Script MT" pitchFamily="66" charset="0"/>
              </a:rPr>
              <a:t>.</a:t>
            </a:r>
            <a:endParaRPr lang="en-GB" sz="66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9984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38914" name="Picture 2" descr="http://games.thediamondjubilee.org/game_images/timeline/2002d-Golden-Jubil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71546"/>
            <a:ext cx="7715272" cy="47967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4643446"/>
            <a:ext cx="5429288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bg1"/>
                </a:solidFill>
                <a:latin typeface="French Script MT" pitchFamily="66" charset="0"/>
              </a:rPr>
              <a:t>Golden Jubilee 2002</a:t>
            </a:r>
            <a:endParaRPr lang="en-GB" sz="6600" dirty="0">
              <a:solidFill>
                <a:schemeClr val="bg1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 advTm="10187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39938" name="Picture 2" descr="http://games.thediamondjubilee.org/game_images/timeline/2006a-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214422"/>
            <a:ext cx="6505575" cy="45243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500174"/>
            <a:ext cx="228598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latin typeface="French Script MT" pitchFamily="66" charset="0"/>
              </a:rPr>
              <a:t>Queen Elizabeth turned 80 in 2006</a:t>
            </a:r>
            <a:r>
              <a:rPr lang="en-GB" sz="6600" dirty="0" smtClean="0">
                <a:latin typeface="French Script MT" pitchFamily="66" charset="0"/>
              </a:rPr>
              <a:t>.</a:t>
            </a:r>
            <a:endParaRPr lang="en-GB" sz="66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10062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40962" name="Picture 2" descr="http://games.thediamondjubilee.org/game_images/timeline/2007b-anni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6819900" cy="45243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58016" y="1357298"/>
            <a:ext cx="2285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latin typeface="French Script MT" pitchFamily="66" charset="0"/>
              </a:rPr>
              <a:t>Married for 60 years in 2007.</a:t>
            </a:r>
            <a:endParaRPr lang="en-GB" sz="66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9797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41986" name="Picture 2" descr="http://2.bp.blogspot.com/-SZtVj5i-vM4/TbrgZIIhqhI/AAAAAAAAAZY/fEu5KQ7cQ-k/s1600/gty_queen_elizabeth_royal_wedding_jp_110429_m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3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http://www.extravaganzi.com/wp-content/uploads/2011/04/Princ-William-and-Kate-Middle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285860"/>
            <a:ext cx="4441809" cy="4279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3929066"/>
            <a:ext cx="4214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French Script MT" pitchFamily="66" charset="0"/>
              </a:rPr>
              <a:t>In 2011 Queen Elizabeth watched her grandson get married.</a:t>
            </a:r>
            <a:endParaRPr lang="en-GB" sz="40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1018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3074" name="Picture 2" descr="http://2.bp.blogspot.com/_ubAkpt2Y-tI/TUbB2KglToI/AAAAAAAAADY/4scRJHUnYE8/s1600/King-George-VI-coron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4679561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857884" y="1285860"/>
            <a:ext cx="30003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French Script MT" pitchFamily="66" charset="0"/>
              </a:rPr>
              <a:t>In 1937 Elizabeth went to the coronation of her parents King George VI and Queen Elizabeth. She was 11.</a:t>
            </a:r>
            <a:endParaRPr lang="en-GB" sz="40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10093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43010" name="Picture 2" descr="http://games.thediamondjubilee.org/game_images/timeline/2012a-Diamond-Jubil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3209925" cy="45243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071934" y="1785926"/>
            <a:ext cx="50720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 dirty="0" smtClean="0">
                <a:latin typeface="French Script MT" pitchFamily="66" charset="0"/>
              </a:rPr>
              <a:t>Diamond Jubilee 2012</a:t>
            </a:r>
            <a:endParaRPr lang="en-GB" sz="96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4098" name="Picture 2" descr="http://cache2.artprintimages.com/lrg/37/3727/WGRAF00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85860"/>
            <a:ext cx="3219450" cy="4286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14282" y="2000240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latin typeface="French Script MT" pitchFamily="66" charset="0"/>
              </a:rPr>
              <a:t>She also became a girl guide when she was 11.</a:t>
            </a:r>
            <a:endParaRPr lang="en-GB" sz="60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1032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sp>
        <p:nvSpPr>
          <p:cNvPr id="6146" name="AutoShape 2" descr="Honeymoon"/>
          <p:cNvSpPr>
            <a:spLocks noChangeAspect="1" noChangeArrowheads="1"/>
          </p:cNvSpPr>
          <p:nvPr/>
        </p:nvSpPr>
        <p:spPr bwMode="auto">
          <a:xfrm>
            <a:off x="155575" y="-2063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eng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071810"/>
            <a:ext cx="8286808" cy="2600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928670"/>
            <a:ext cx="86439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latin typeface="French Script MT" pitchFamily="66" charset="0"/>
              </a:rPr>
              <a:t>In 1947 Elizabeth got engaged, and then married, to Lieutenant Philip Mountbatten.  He was then called the Duke of Edinburgh. </a:t>
            </a:r>
            <a:endParaRPr lang="en-GB" sz="44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996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6" name="Picture 4" descr="http://games.thediamondjubilee.org/game_images/timeline/1972a-silver2.jpg"/>
          <p:cNvPicPr>
            <a:picLocks noChangeAspect="1" noChangeArrowheads="1"/>
          </p:cNvPicPr>
          <p:nvPr/>
        </p:nvPicPr>
        <p:blipFill>
          <a:blip r:embed="rId3"/>
          <a:srcRect l="11111" t="5219" r="8333" b="3965"/>
          <a:stretch>
            <a:fillRect/>
          </a:stretch>
        </p:blipFill>
        <p:spPr bwMode="auto">
          <a:xfrm>
            <a:off x="1071538" y="1142984"/>
            <a:ext cx="3000396" cy="4500594"/>
          </a:xfrm>
          <a:prstGeom prst="rect">
            <a:avLst/>
          </a:prstGeom>
          <a:noFill/>
        </p:spPr>
      </p:pic>
      <p:pic>
        <p:nvPicPr>
          <p:cNvPr id="33794" name="Picture 2" descr="http://www.talismancoins.com/catalog/Queen_Elizabeth_II_Wedd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142984"/>
            <a:ext cx="3357586" cy="4577509"/>
          </a:xfrm>
          <a:prstGeom prst="rect">
            <a:avLst/>
          </a:prstGeom>
          <a:noFill/>
        </p:spPr>
      </p:pic>
    </p:spTree>
  </p:cSld>
  <p:clrMapOvr>
    <a:masterClrMapping/>
  </p:clrMapOvr>
  <p:transition advTm="1012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5122" name="Picture 2" descr="http://static.guim.co.uk/Guardian/uk/gallery/2008/nov/06/prince-charles/PD8022306@December-21,-1948-Pri-24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4048125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http://wpcontent.answcdn.com/wikipedia/commons/thumb/5/5f/Carlos_de_Gales_(2011).jpg/220px-Carlos_de_Gales_(20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071678"/>
            <a:ext cx="2095500" cy="2600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429124" y="1214422"/>
            <a:ext cx="18573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French Script MT" pitchFamily="66" charset="0"/>
              </a:rPr>
              <a:t>Elizabeth had her first child, Prince Charles, in November 1948.</a:t>
            </a:r>
            <a:endParaRPr lang="en-GB" sz="40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1006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4098" name="Picture 2" descr="http://i.dailymail.co.uk/i/pix/2012/05/24/article-2148789-134697D0000005DC-581_306x480.jpg"/>
          <p:cNvPicPr>
            <a:picLocks noChangeAspect="1" noChangeArrowheads="1"/>
          </p:cNvPicPr>
          <p:nvPr/>
        </p:nvPicPr>
        <p:blipFill>
          <a:blip r:embed="rId3"/>
          <a:srcRect b="3124"/>
          <a:stretch>
            <a:fillRect/>
          </a:stretch>
        </p:blipFill>
        <p:spPr bwMode="auto">
          <a:xfrm>
            <a:off x="214282" y="1142983"/>
            <a:ext cx="3000396" cy="4559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http://www.britroyals.com/images/pan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285992"/>
            <a:ext cx="2143125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857620" y="1214422"/>
            <a:ext cx="18573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smtClean="0">
                <a:latin typeface="French Script MT" pitchFamily="66" charset="0"/>
              </a:rPr>
              <a:t>Princess Anne was born two years later in 1950.</a:t>
            </a:r>
            <a:endParaRPr lang="en-GB" sz="48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1037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</p:spPr>
      </p:pic>
      <p:pic>
        <p:nvPicPr>
          <p:cNvPr id="5" name="Picture 2" descr="http://www.partysuppliesuk.co.uk/images/T/P994879.jpg"/>
          <p:cNvPicPr>
            <a:picLocks noChangeAspect="1" noChangeArrowheads="1"/>
          </p:cNvPicPr>
          <p:nvPr/>
        </p:nvPicPr>
        <p:blipFill>
          <a:blip r:embed="rId2"/>
          <a:srcRect t="37389" b="43861"/>
          <a:stretch>
            <a:fillRect/>
          </a:stretch>
        </p:blipFill>
        <p:spPr bwMode="auto">
          <a:xfrm>
            <a:off x="0" y="5786430"/>
            <a:ext cx="9144000" cy="1071570"/>
          </a:xfrm>
          <a:prstGeom prst="rect">
            <a:avLst/>
          </a:prstGeom>
          <a:noFill/>
        </p:spPr>
      </p:pic>
      <p:pic>
        <p:nvPicPr>
          <p:cNvPr id="6" name="Picture 5" descr="19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214422"/>
            <a:ext cx="3143272" cy="4443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14282" y="1142984"/>
            <a:ext cx="42148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latin typeface="French Script MT" pitchFamily="66" charset="0"/>
              </a:rPr>
              <a:t>In 1952 Princess Elizabeth was on holiday with her family when she heard her father, the King, had died.  She arrived back in England as Queen.</a:t>
            </a:r>
            <a:endParaRPr lang="en-GB" sz="44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Tm="9999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362</Words>
  <Application>Microsoft Office PowerPoint</Application>
  <PresentationFormat>On-screen Show (4:3)</PresentationFormat>
  <Paragraphs>31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Gareth Pitchford</cp:lastModifiedBy>
  <cp:revision>18</cp:revision>
  <dcterms:created xsi:type="dcterms:W3CDTF">2012-05-25T17:56:04Z</dcterms:created>
  <dcterms:modified xsi:type="dcterms:W3CDTF">2012-05-28T09:37:22Z</dcterms:modified>
</cp:coreProperties>
</file>