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4" r:id="rId3"/>
    <p:sldId id="265" r:id="rId4"/>
    <p:sldId id="260" r:id="rId5"/>
    <p:sldId id="257" r:id="rId6"/>
    <p:sldId id="256" r:id="rId7"/>
    <p:sldId id="261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4C363B-48AB-4623-8FEC-DE19C550DAA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5661BD-5EEC-43F1-BEE3-0E9B58CCB85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23628" y="4382689"/>
            <a:ext cx="64807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11660" y="4094657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16316" y="4094657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59832" y="440721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3988" y="437803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1000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97585" y="4785832"/>
            <a:ext cx="1037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2000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181212" y="2721852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329511" y="2832883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1750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012160" y="4403487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11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23628" y="4108051"/>
            <a:ext cx="6480720" cy="602851"/>
            <a:chOff x="1115616" y="2636912"/>
            <a:chExt cx="6480720" cy="60285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15616" y="2924944"/>
              <a:ext cx="64807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03648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08304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83768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28184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07904" y="2951731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32040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339752" y="2715124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1.2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3150" y="478583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1.3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91780" y="2825983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1.23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56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23628" y="4382689"/>
            <a:ext cx="64807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11660" y="4094657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16316" y="4094657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59832" y="440721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3988" y="437803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67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10783" y="4785832"/>
            <a:ext cx="611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68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1319" y="2721852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782766" y="2832883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67.5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012160" y="4403487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01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23628" y="4382689"/>
            <a:ext cx="64807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11660" y="4094657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16316" y="4094657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59832" y="440721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3988" y="437803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760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04184" y="4785832"/>
            <a:ext cx="824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780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195736" y="2705157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2449191" y="2811730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765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012160" y="4403487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42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23628" y="4382689"/>
            <a:ext cx="64807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11660" y="4094657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16316" y="4094657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59832" y="440721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3988" y="437803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17382" y="4785832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9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181212" y="2721852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329511" y="2832883"/>
            <a:ext cx="13652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8</a:t>
            </a:r>
            <a:r>
              <a:rPr lang="en-GB" sz="2800" dirty="0" smtClean="0">
                <a:latin typeface="Arial Rounded MT Bold" panose="020F0704030504030204" pitchFamily="34" charset="0"/>
              </a:rPr>
              <a:t>.75</a:t>
            </a:r>
          </a:p>
          <a:p>
            <a:pPr algn="ctr"/>
            <a:endParaRPr lang="en-GB" sz="2800" dirty="0">
              <a:latin typeface="Arial Rounded MT Bold" panose="020F0704030504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012160" y="4403487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9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23628" y="4108051"/>
            <a:ext cx="6480720" cy="602851"/>
            <a:chOff x="1115616" y="2636912"/>
            <a:chExt cx="6480720" cy="60285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15616" y="2924944"/>
              <a:ext cx="64807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03648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08304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83768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28184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07904" y="2951731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32040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951820" y="2627071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1000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97585" y="4785832"/>
            <a:ext cx="1037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2000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33267" y="2738102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1400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2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23628" y="4108051"/>
            <a:ext cx="6480720" cy="602851"/>
            <a:chOff x="1115616" y="2636912"/>
            <a:chExt cx="6480720" cy="60285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15616" y="2924944"/>
              <a:ext cx="64807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03648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08304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83768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28184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07904" y="2951731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32040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211960" y="2636912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600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49869" y="4785832"/>
            <a:ext cx="732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7</a:t>
            </a:r>
            <a:r>
              <a:rPr lang="en-GB" sz="2400" dirty="0" smtClean="0">
                <a:latin typeface="Arial Rounded MT Bold" panose="020F0704030504030204" pitchFamily="34" charset="0"/>
              </a:rPr>
              <a:t>00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58831" y="2824887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660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05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23628" y="4108051"/>
            <a:ext cx="6480720" cy="602851"/>
            <a:chOff x="1115616" y="2636912"/>
            <a:chExt cx="6480720" cy="60285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15616" y="2924944"/>
              <a:ext cx="64807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03648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08304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83768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28184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07904" y="2951731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32040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052995" y="2733830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890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49870" y="4785832"/>
            <a:ext cx="732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900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09290" y="2844861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899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2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23628" y="4108051"/>
            <a:ext cx="6480720" cy="602851"/>
            <a:chOff x="1115616" y="2636912"/>
            <a:chExt cx="6480720" cy="60285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15616" y="2924944"/>
              <a:ext cx="64807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03648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08304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83768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28184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07904" y="2951731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32040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951820" y="2744447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10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41240" y="4785832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2</a:t>
            </a:r>
            <a:r>
              <a:rPr lang="en-GB" sz="2400" dirty="0" smtClean="0">
                <a:latin typeface="Arial Rounded MT Bold" panose="020F0704030504030204" pitchFamily="34" charset="0"/>
              </a:rPr>
              <a:t>0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1108" y="2855478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14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5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48478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number is the arrow pointing at?</a:t>
            </a:r>
            <a:endParaRPr lang="en-GB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23628" y="4108051"/>
            <a:ext cx="6480720" cy="602851"/>
            <a:chOff x="1115616" y="2636912"/>
            <a:chExt cx="6480720" cy="60285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15616" y="2924944"/>
              <a:ext cx="64807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03648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08304" y="263691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83768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28184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07904" y="2951731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32040" y="2924944"/>
              <a:ext cx="0" cy="2880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472100" y="2550606"/>
            <a:ext cx="1728192" cy="1656184"/>
            <a:chOff x="4211960" y="2852936"/>
            <a:chExt cx="1728192" cy="144016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50904" y="3501008"/>
              <a:ext cx="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211960" y="2852936"/>
              <a:ext cx="1728192" cy="64807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73025" y="487732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0.7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3150" y="478583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0.8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53547" y="2661637"/>
            <a:ext cx="1365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 Rounded MT Bold" panose="020F0704030504030204" pitchFamily="34" charset="0"/>
              </a:rPr>
              <a:t>0.78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</TotalTime>
  <Words>110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Bent</dc:creator>
  <cp:lastModifiedBy>Heather Bent</cp:lastModifiedBy>
  <cp:revision>4</cp:revision>
  <dcterms:created xsi:type="dcterms:W3CDTF">2015-09-24T20:15:00Z</dcterms:created>
  <dcterms:modified xsi:type="dcterms:W3CDTF">2015-09-24T20:50:22Z</dcterms:modified>
</cp:coreProperties>
</file>