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5" r:id="rId4"/>
    <p:sldId id="308" r:id="rId5"/>
    <p:sldId id="306" r:id="rId6"/>
    <p:sldId id="309" r:id="rId7"/>
    <p:sldId id="303" r:id="rId8"/>
    <p:sldId id="302" r:id="rId9"/>
    <p:sldId id="258" r:id="rId10"/>
    <p:sldId id="301" r:id="rId11"/>
    <p:sldId id="257" r:id="rId12"/>
    <p:sldId id="300" r:id="rId13"/>
    <p:sldId id="304" r:id="rId14"/>
    <p:sldId id="259" r:id="rId15"/>
    <p:sldId id="265" r:id="rId16"/>
    <p:sldId id="266" r:id="rId17"/>
    <p:sldId id="276" r:id="rId18"/>
    <p:sldId id="283" r:id="rId19"/>
    <p:sldId id="287" r:id="rId20"/>
    <p:sldId id="277" r:id="rId21"/>
    <p:sldId id="279" r:id="rId22"/>
    <p:sldId id="284" r:id="rId23"/>
    <p:sldId id="285" r:id="rId24"/>
    <p:sldId id="282" r:id="rId25"/>
    <p:sldId id="286" r:id="rId26"/>
    <p:sldId id="278" r:id="rId27"/>
    <p:sldId id="260" r:id="rId28"/>
    <p:sldId id="267" r:id="rId29"/>
    <p:sldId id="268" r:id="rId30"/>
    <p:sldId id="271" r:id="rId31"/>
    <p:sldId id="273" r:id="rId32"/>
    <p:sldId id="274" r:id="rId33"/>
    <p:sldId id="275" r:id="rId34"/>
    <p:sldId id="298" r:id="rId35"/>
    <p:sldId id="299" r:id="rId36"/>
    <p:sldId id="261" r:id="rId37"/>
    <p:sldId id="272" r:id="rId38"/>
    <p:sldId id="270" r:id="rId39"/>
    <p:sldId id="269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62" r:id="rId51"/>
    <p:sldId id="263" r:id="rId52"/>
    <p:sldId id="264" r:id="rId5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E0E9"/>
    <a:srgbClr val="021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5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1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9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3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9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7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E955-3C62-4FAB-81A9-19A9B97239D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C736-C7FD-48B6-ACF9-080BD886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99313" y="5255029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315" y="2378224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0" y="1866593"/>
            <a:ext cx="3805976" cy="7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40" y="1885742"/>
            <a:ext cx="3629007" cy="7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7702694" y="1885741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2" y="332656"/>
            <a:ext cx="94678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70398" y="3796615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03" y="3284984"/>
            <a:ext cx="3805976" cy="7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823" y="3304133"/>
            <a:ext cx="3629007" cy="7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170398" y="4902544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75166" y="4902544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949063" y="4902543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944844" y="4887072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111114" y="487471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015882" y="487471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889779" y="487471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326" y="972956"/>
            <a:ext cx="1175209" cy="93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746" y="2439794"/>
            <a:ext cx="1204685" cy="11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8" y="3933056"/>
            <a:ext cx="1224136" cy="111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150" y="5592042"/>
            <a:ext cx="1180058" cy="136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1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-33004" y="4437112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5027" y="3888556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212" y="3859212"/>
            <a:ext cx="5303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827" y="1700808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1" y="382835"/>
            <a:ext cx="9504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535" y="1340768"/>
            <a:ext cx="1609292" cy="18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795" y="5373216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564" y="4896668"/>
            <a:ext cx="662711" cy="111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82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2680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792" y="404664"/>
            <a:ext cx="1183303" cy="16561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8" name="TextBox 7"/>
          <p:cNvSpPr txBox="1"/>
          <p:nvPr/>
        </p:nvSpPr>
        <p:spPr>
          <a:xfrm>
            <a:off x="5961112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7336" y="267296"/>
            <a:ext cx="11521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sz="120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553400" y="627100"/>
            <a:ext cx="0" cy="1058416"/>
          </a:xfrm>
          <a:prstGeom prst="line">
            <a:avLst/>
          </a:prstGeom>
          <a:ln w="206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3108" y="2564904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0143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2680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792" y="404664"/>
            <a:ext cx="1183303" cy="16561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8" name="TextBox 7"/>
          <p:cNvSpPr txBox="1"/>
          <p:nvPr/>
        </p:nvSpPr>
        <p:spPr>
          <a:xfrm>
            <a:off x="5961112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7336" y="267296"/>
            <a:ext cx="11521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sz="120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553400" y="627100"/>
            <a:ext cx="0" cy="1058416"/>
          </a:xfrm>
          <a:prstGeom prst="line">
            <a:avLst/>
          </a:prstGeom>
          <a:ln w="206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3108" y="2564904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9828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2680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1112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108" y="2564904"/>
            <a:ext cx="1816523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4888" y="260648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3320" y="254596"/>
            <a:ext cx="112402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0" dirty="0"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8018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8464" y="1988840"/>
            <a:ext cx="9577064" cy="3744416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3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548680"/>
            <a:ext cx="1205421" cy="1944216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656" y="548680"/>
            <a:ext cx="1205421" cy="194421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832" y="548680"/>
            <a:ext cx="1205421" cy="194421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08" y="548680"/>
            <a:ext cx="1205421" cy="1944216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4" y="548680"/>
            <a:ext cx="1205421" cy="19442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09" y="2852937"/>
            <a:ext cx="4448744" cy="113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4762847"/>
            <a:ext cx="1205421" cy="1944216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656" y="4762847"/>
            <a:ext cx="1205421" cy="1944216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832" y="4762847"/>
            <a:ext cx="1205421" cy="1944216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08" y="4762847"/>
            <a:ext cx="1205421" cy="1944216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4" y="4762847"/>
            <a:ext cx="1205421" cy="194421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909" y="2852937"/>
            <a:ext cx="4448744" cy="113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548680"/>
            <a:ext cx="1205421" cy="1944216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656" y="548680"/>
            <a:ext cx="1205421" cy="194421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832" y="548680"/>
            <a:ext cx="1205421" cy="194421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08" y="548680"/>
            <a:ext cx="1205421" cy="1944216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4" y="548680"/>
            <a:ext cx="1205421" cy="19442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08" y="2852936"/>
            <a:ext cx="76152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4762847"/>
            <a:ext cx="1205421" cy="1944216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656" y="4762847"/>
            <a:ext cx="1205421" cy="1944216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832" y="4762847"/>
            <a:ext cx="1205421" cy="1944216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08" y="4762847"/>
            <a:ext cx="1205421" cy="1944216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4" y="4762847"/>
            <a:ext cx="12054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0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94" y="620688"/>
            <a:ext cx="1210122" cy="153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94" y="2996952"/>
            <a:ext cx="97930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391" y="622497"/>
            <a:ext cx="12128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824" y="604613"/>
            <a:ext cx="12128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976" y="604613"/>
            <a:ext cx="12128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136" y="599429"/>
            <a:ext cx="12128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391" y="2996952"/>
            <a:ext cx="97930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970" y="2935672"/>
            <a:ext cx="97930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463" y="2990850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481" y="2985914"/>
            <a:ext cx="97930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98" y="4725145"/>
            <a:ext cx="10754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624" y="4725145"/>
            <a:ext cx="10754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845" y="4725145"/>
            <a:ext cx="10754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250" y="4747470"/>
            <a:ext cx="10754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598" y="4747470"/>
            <a:ext cx="10754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656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1" y="1484784"/>
            <a:ext cx="4362128" cy="146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328" y="2708920"/>
            <a:ext cx="4584279" cy="154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329" y="3978962"/>
            <a:ext cx="4474953" cy="144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60" y="5229200"/>
            <a:ext cx="4301680" cy="139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315176"/>
            <a:ext cx="4320480" cy="130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536" y="1605963"/>
            <a:ext cx="4035400" cy="122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120" y="2928074"/>
            <a:ext cx="4023816" cy="12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280" y="3978962"/>
            <a:ext cx="3930080" cy="132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672" y="5330486"/>
            <a:ext cx="3965352" cy="117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2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260648"/>
            <a:ext cx="4300116" cy="136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92" y="1513239"/>
            <a:ext cx="4835062" cy="148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5909"/>
            <a:ext cx="5647804" cy="16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96" y="4183469"/>
            <a:ext cx="5092104" cy="145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811" y="39474"/>
            <a:ext cx="4620617" cy="146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60" y="5356037"/>
            <a:ext cx="4877619" cy="15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811" y="1507311"/>
            <a:ext cx="4855716" cy="13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763" y="2853460"/>
            <a:ext cx="4779924" cy="147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774" y="4170144"/>
            <a:ext cx="4620617" cy="146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797" y="5549346"/>
            <a:ext cx="5071855" cy="16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03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99315" y="2378224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9313" y="5255029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0" y="1866593"/>
            <a:ext cx="3805976" cy="7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40" y="1885742"/>
            <a:ext cx="3629007" cy="7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7702694" y="1885741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2" y="332656"/>
            <a:ext cx="94678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70398" y="3796615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03" y="3284984"/>
            <a:ext cx="3805976" cy="7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823" y="3304133"/>
            <a:ext cx="3629007" cy="7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170398" y="4902544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75166" y="4902544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949063" y="4902543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944844" y="4887072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111114" y="487471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015882" y="487471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889779" y="487471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326" y="972956"/>
            <a:ext cx="1175209" cy="93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6746" y="2439794"/>
            <a:ext cx="1204685" cy="11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8" y="3933056"/>
            <a:ext cx="1224136" cy="111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150" y="5592042"/>
            <a:ext cx="1180058" cy="136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7763156" y="3444130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8712705" y="3459828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608874" y="1907998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825208" y="4874714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772864" y="4864444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8712705" y="4889503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6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728" y="1816585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78" y="598675"/>
            <a:ext cx="4631298" cy="10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728" y="598675"/>
            <a:ext cx="4350434" cy="9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3" y="1772817"/>
            <a:ext cx="4678143" cy="10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98" y="1816585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050" y="1816585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296" y="1793948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584551" y="1772817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980" y="5056944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30" y="3789040"/>
            <a:ext cx="4631298" cy="10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980" y="3879993"/>
            <a:ext cx="4350434" cy="9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85" y="5013176"/>
            <a:ext cx="4678143" cy="10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150" y="5056944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718" y="5070876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755803" y="5085498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852392" y="5085498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656050" y="2837141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19 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42963" y="615011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18 +</a:t>
            </a:r>
          </a:p>
        </p:txBody>
      </p:sp>
    </p:spTree>
    <p:extLst>
      <p:ext uri="{BB962C8B-B14F-4D97-AF65-F5344CB8AC3E}">
        <p14:creationId xmlns:p14="http://schemas.microsoft.com/office/powerpoint/2010/main" val="198240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728" y="1816585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78" y="598675"/>
            <a:ext cx="4631298" cy="10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728" y="598675"/>
            <a:ext cx="4350434" cy="9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3" y="1772817"/>
            <a:ext cx="4678143" cy="10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98" y="1816585"/>
            <a:ext cx="736495" cy="1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584551" y="1772817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617296" y="1795454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662948" y="1806019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62" y="3861048"/>
            <a:ext cx="91821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40146" y="2996952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17 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89907" y="615011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16 +</a:t>
            </a:r>
          </a:p>
        </p:txBody>
      </p:sp>
    </p:spTree>
    <p:extLst>
      <p:ext uri="{BB962C8B-B14F-4D97-AF65-F5344CB8AC3E}">
        <p14:creationId xmlns:p14="http://schemas.microsoft.com/office/powerpoint/2010/main" val="95378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02" y="548680"/>
            <a:ext cx="4631298" cy="10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52" y="548680"/>
            <a:ext cx="4350434" cy="9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57" y="1722822"/>
            <a:ext cx="4678143" cy="10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35876" y="1776692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20606" y="1745459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963" y="1756024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34382" y="1776692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24663" y="1745459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02" y="3573016"/>
            <a:ext cx="913923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50330" y="2787146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15 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58848" y="5949280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14 +</a:t>
            </a:r>
          </a:p>
        </p:txBody>
      </p:sp>
    </p:spTree>
    <p:extLst>
      <p:ext uri="{BB962C8B-B14F-4D97-AF65-F5344CB8AC3E}">
        <p14:creationId xmlns:p14="http://schemas.microsoft.com/office/powerpoint/2010/main" val="379750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45" y="620688"/>
            <a:ext cx="4631298" cy="10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795" y="620688"/>
            <a:ext cx="4350434" cy="9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53119" y="1848700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37849" y="1817467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76206" y="1828032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51625" y="1848700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41906" y="1817467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96" y="1905422"/>
            <a:ext cx="726489" cy="97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174" y="1950245"/>
            <a:ext cx="726489" cy="97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34" y="1947599"/>
            <a:ext cx="726489" cy="97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95555" y="1817466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52799" y="1817465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93" y="3789040"/>
            <a:ext cx="91392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916663" y="2996952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13 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6885" y="615011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12 +</a:t>
            </a:r>
          </a:p>
        </p:txBody>
      </p:sp>
    </p:spTree>
    <p:extLst>
      <p:ext uri="{BB962C8B-B14F-4D97-AF65-F5344CB8AC3E}">
        <p14:creationId xmlns:p14="http://schemas.microsoft.com/office/powerpoint/2010/main" val="416072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80" y="548680"/>
            <a:ext cx="4631298" cy="10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830" y="548680"/>
            <a:ext cx="4350434" cy="9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78154" y="1776692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62884" y="1745459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01241" y="1756024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76660" y="1776692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166941" y="1745459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31" y="1833414"/>
            <a:ext cx="726489" cy="97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20590" y="1745458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77834" y="1745457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341001" y="1741006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52600" y="1765098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80" y="3717032"/>
            <a:ext cx="4631298" cy="10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830" y="3717032"/>
            <a:ext cx="4350434" cy="9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778154" y="4945044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162884" y="4913811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001241" y="4924376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876660" y="4945044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166941" y="4913811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20590" y="4913810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277834" y="4913809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341001" y="4909358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352600" y="4933450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42336" y="4933450"/>
            <a:ext cx="657611" cy="104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01507" y="2820939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11 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841" y="6000970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10 +</a:t>
            </a:r>
          </a:p>
        </p:txBody>
      </p:sp>
    </p:spTree>
    <p:extLst>
      <p:ext uri="{BB962C8B-B14F-4D97-AF65-F5344CB8AC3E}">
        <p14:creationId xmlns:p14="http://schemas.microsoft.com/office/powerpoint/2010/main" val="1928133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33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65" y="548680"/>
            <a:ext cx="95773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419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8796" y="0"/>
            <a:ext cx="1594600" cy="18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5408" y="116632"/>
            <a:ext cx="58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+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72" y="240764"/>
            <a:ext cx="837406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096" y="116632"/>
            <a:ext cx="854075" cy="8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964" y="116632"/>
            <a:ext cx="8366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72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25408" y="116632"/>
            <a:ext cx="58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+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72" y="240764"/>
            <a:ext cx="837406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096" y="116632"/>
            <a:ext cx="854075" cy="8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964" y="116632"/>
            <a:ext cx="8366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3" y="256541"/>
            <a:ext cx="864096" cy="120941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89498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25408" y="116632"/>
            <a:ext cx="58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+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72" y="240764"/>
            <a:ext cx="837406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096" y="116632"/>
            <a:ext cx="854075" cy="8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964" y="116632"/>
            <a:ext cx="8366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270"/>
            <a:ext cx="1298445" cy="15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4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3376" y="1405221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4461" y="105273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29229" y="105273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003126" y="105273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998907" y="1037264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65177" y="1024908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69945" y="1024908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2505" y="3061405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93590" y="2708920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98358" y="2708920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972255" y="2708919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68036" y="2693448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991324" y="2708920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900" y="1605645"/>
            <a:ext cx="1267355" cy="108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560" y="3348186"/>
            <a:ext cx="1111937" cy="128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88" y="4805460"/>
            <a:ext cx="94440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131" y="5661249"/>
            <a:ext cx="7015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6140255" y="1014294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028767" y="985102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7977336" y="1000230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8878548" y="987188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458" y="2614761"/>
            <a:ext cx="36147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l 40"/>
          <p:cNvSpPr/>
          <p:nvPr/>
        </p:nvSpPr>
        <p:spPr>
          <a:xfrm>
            <a:off x="8618495" y="2640101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788" y="4794347"/>
            <a:ext cx="45354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8618495" y="4845028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4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25408" y="116632"/>
            <a:ext cx="58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+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72" y="240764"/>
            <a:ext cx="837406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096" y="116632"/>
            <a:ext cx="854075" cy="8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964" y="116632"/>
            <a:ext cx="8366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76" y="116632"/>
            <a:ext cx="1240284" cy="143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4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25408" y="116632"/>
            <a:ext cx="58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+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72" y="240764"/>
            <a:ext cx="837406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096" y="116632"/>
            <a:ext cx="854075" cy="8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964" y="116632"/>
            <a:ext cx="8366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146472"/>
            <a:ext cx="769250" cy="12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4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25408" y="116632"/>
            <a:ext cx="58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+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72" y="240764"/>
            <a:ext cx="837406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096" y="116632"/>
            <a:ext cx="854075" cy="8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964" y="116632"/>
            <a:ext cx="8366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44" y="116632"/>
            <a:ext cx="13843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59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764" y="548680"/>
            <a:ext cx="8856984" cy="4896544"/>
          </a:xfrm>
          <a:prstGeom prst="roundRect">
            <a:avLst>
              <a:gd name="adj" fmla="val 96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60512" y="1340768"/>
            <a:ext cx="1315144" cy="2376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4688" y="1355068"/>
            <a:ext cx="1296144" cy="2376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1355068"/>
            <a:ext cx="1440160" cy="2376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85048" y="1367396"/>
            <a:ext cx="1440160" cy="2376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13240" y="1355068"/>
            <a:ext cx="1440160" cy="2376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985448" y="1045381"/>
            <a:ext cx="228600" cy="29956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805564" y="4048051"/>
            <a:ext cx="457200" cy="266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301136" y="4048051"/>
            <a:ext cx="457200" cy="266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13140" y="4667696"/>
            <a:ext cx="1800200" cy="17008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56040" y="50609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640632" y="4667696"/>
            <a:ext cx="1800200" cy="17008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71564" y="50609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01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764" y="548680"/>
            <a:ext cx="8856984" cy="4896544"/>
          </a:xfrm>
          <a:prstGeom prst="roundRect">
            <a:avLst>
              <a:gd name="adj" fmla="val 96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60512" y="1340768"/>
            <a:ext cx="131514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4688" y="1355068"/>
            <a:ext cx="1296144" cy="1065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1355068"/>
            <a:ext cx="1440160" cy="1065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85048" y="1367396"/>
            <a:ext cx="1440160" cy="10534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13240" y="1355068"/>
            <a:ext cx="1440160" cy="1065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985448" y="1045381"/>
            <a:ext cx="228600" cy="29956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805564" y="4048051"/>
            <a:ext cx="457200" cy="266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301136" y="4048051"/>
            <a:ext cx="457200" cy="266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13140" y="4667696"/>
            <a:ext cx="1800200" cy="17008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56040" y="50609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640632" y="4667696"/>
            <a:ext cx="1800200" cy="17008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71564" y="50609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19" y="2780928"/>
            <a:ext cx="13414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216696" y="2804121"/>
            <a:ext cx="131514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791372" y="2807556"/>
            <a:ext cx="131514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385048" y="2792524"/>
            <a:ext cx="131514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162676" y="2754549"/>
            <a:ext cx="131514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75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764" y="548680"/>
            <a:ext cx="8856984" cy="4896544"/>
          </a:xfrm>
          <a:prstGeom prst="roundRect">
            <a:avLst>
              <a:gd name="adj" fmla="val 96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6984" y="764704"/>
            <a:ext cx="1080120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985448" y="1045381"/>
            <a:ext cx="228600" cy="29956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805564" y="4048051"/>
            <a:ext cx="457200" cy="266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301136" y="4048051"/>
            <a:ext cx="457200" cy="266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13140" y="4667696"/>
            <a:ext cx="1800200" cy="17008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56040" y="50609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640632" y="4667696"/>
            <a:ext cx="1800200" cy="17008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71564" y="50609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905844" y="764704"/>
            <a:ext cx="1080120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224808" y="764704"/>
            <a:ext cx="1080120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71256" y="764704"/>
            <a:ext cx="1080120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213140" y="764704"/>
            <a:ext cx="1080120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2" y="1725637"/>
            <a:ext cx="67056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60" y="2780928"/>
            <a:ext cx="67056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76" y="3818730"/>
            <a:ext cx="67056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75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1776" y="1196752"/>
            <a:ext cx="1198674" cy="2041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53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1776" y="1196752"/>
            <a:ext cx="1198674" cy="2041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49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1776" y="1196752"/>
            <a:ext cx="1198674" cy="2041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15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098" y="4014141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06" y="4001441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699" y="4021285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7" y="2250017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8" y="2309316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6" y="3975828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7" y="4008468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88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06" y="404664"/>
            <a:ext cx="5862650" cy="17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15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3376" y="1405221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4461" y="105273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29229" y="105273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003126" y="105273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998907" y="1037264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65177" y="1024908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69945" y="1024908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2505" y="3061405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93590" y="2708920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98358" y="2708920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972255" y="2708919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68036" y="2693448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991324" y="2708920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900" y="1605645"/>
            <a:ext cx="1267355" cy="108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560" y="3348186"/>
            <a:ext cx="1111937" cy="128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88" y="4805460"/>
            <a:ext cx="94440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131" y="5661249"/>
            <a:ext cx="7015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54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098" y="4014141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06" y="4001441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699" y="4021285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7" y="2250017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8" y="2309316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7" y="4008468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9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2479269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098" y="4014141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06" y="4001441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699" y="4021285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7" y="2250017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8" y="2309316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8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2636568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06" y="4001441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699" y="4021285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7" y="2250017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8" y="2309316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7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1952882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699" y="4021285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7" y="2250017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8" y="2309316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6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3674268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37" y="2250017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8" y="2309316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5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3359040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68" y="2309316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4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1749395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805" y="2282560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3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2129268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189" y="2437109"/>
            <a:ext cx="828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2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1828740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98" y="2385880"/>
            <a:ext cx="828093" cy="14104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73" y="253814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1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3249465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44824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954148" y="-100733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2578281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6776" y="2591659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22392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73080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69224" y="2564904"/>
            <a:ext cx="792088" cy="113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98" y="4245108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80" y="4244612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98" y="4231416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80" y="4149080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28" y="4149079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301" y="2564904"/>
            <a:ext cx="817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10604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flipH="1">
            <a:off x="2412528" y="231103"/>
            <a:ext cx="7302152" cy="1627536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GB" sz="10072" dirty="0"/>
              <a:t>0 +       =10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24698" y="559104"/>
            <a:ext cx="1202822" cy="1299535"/>
          </a:xfrm>
          <a:prstGeom prst="rect">
            <a:avLst/>
          </a:prstGeom>
          <a:ln w="698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endParaRPr lang="en-GB" sz="1122"/>
          </a:p>
        </p:txBody>
      </p:sp>
    </p:spTree>
    <p:extLst>
      <p:ext uri="{BB962C8B-B14F-4D97-AF65-F5344CB8AC3E}">
        <p14:creationId xmlns:p14="http://schemas.microsoft.com/office/powerpoint/2010/main" val="206614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0670" y="3212976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287" y="5126970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1526" y="477448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135727" y="2850452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3287" y="2860491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7379" y="1045181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8464" y="69269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223232" y="69269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97129" y="69269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432" y="1196752"/>
            <a:ext cx="1371985" cy="158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34" y="3429001"/>
            <a:ext cx="1332270" cy="129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726" y="5341447"/>
            <a:ext cx="512857" cy="7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806" y="629314"/>
            <a:ext cx="5468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8445743" y="661004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48" y="2850452"/>
            <a:ext cx="6334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8443659" y="2882142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226" y="4591449"/>
            <a:ext cx="72913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8445743" y="4654830"/>
            <a:ext cx="850705" cy="7049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42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1776" y="1196752"/>
            <a:ext cx="1198674" cy="2041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28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1776" y="1196752"/>
            <a:ext cx="1198674" cy="2041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03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568" y="1508752"/>
            <a:ext cx="9952365" cy="4800568"/>
          </a:xfrm>
          <a:prstGeom prst="ellipse">
            <a:avLst/>
          </a:prstGeom>
          <a:solidFill>
            <a:srgbClr val="23E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 rot="6530511">
            <a:off x="3737980" y="15900"/>
            <a:ext cx="2044067" cy="3154892"/>
          </a:xfrm>
          <a:prstGeom prst="chord">
            <a:avLst/>
          </a:prstGeom>
          <a:solidFill>
            <a:schemeClr val="bg1">
              <a:lumMod val="65000"/>
            </a:schemeClr>
          </a:solidFill>
          <a:ln w="50800">
            <a:solidFill>
              <a:srgbClr val="23E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0672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28864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7056" y="2708176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57256" y="2664892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8504" y="2720904"/>
            <a:ext cx="136815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6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0670" y="3212976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287" y="5126970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1526" y="477448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135727" y="2850452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3287" y="2860491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7379" y="1045181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8464" y="69269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223232" y="692696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97129" y="692695"/>
            <a:ext cx="850705" cy="704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432" y="1196752"/>
            <a:ext cx="1371985" cy="158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34" y="3429001"/>
            <a:ext cx="1332270" cy="129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726" y="5341447"/>
            <a:ext cx="512857" cy="7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0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04860" y="840475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5403" y="6317704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9313" y="5255029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818384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315" y="2378224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94472" y="332656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540784" y="324241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839222" y="301971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32920" y="293556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01072" y="285141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61" y="1844824"/>
            <a:ext cx="5303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Oval 32"/>
          <p:cNvSpPr/>
          <p:nvPr/>
        </p:nvSpPr>
        <p:spPr>
          <a:xfrm>
            <a:off x="55471" y="4653136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451172" y="4653136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5" y="3284984"/>
            <a:ext cx="3908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/>
          <p:nvPr/>
        </p:nvSpPr>
        <p:spPr>
          <a:xfrm>
            <a:off x="155403" y="5813648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04860" y="840475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94472" y="332656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540784" y="324241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839222" y="301971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32920" y="293556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01072" y="285141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170" y="1359381"/>
            <a:ext cx="1744340" cy="202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210" y="1534553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08720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172" y="2924944"/>
            <a:ext cx="9439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2" y="375320"/>
            <a:ext cx="5303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8169508" y="408112"/>
            <a:ext cx="1236537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826" y="1615981"/>
            <a:ext cx="666197" cy="93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796" y="1024607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776" y="5107655"/>
            <a:ext cx="1566050" cy="15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24" y="4077072"/>
            <a:ext cx="94440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284" y="4869160"/>
            <a:ext cx="16954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06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80</Words>
  <Application>Microsoft Office PowerPoint</Application>
  <PresentationFormat>A4 Paper (210x297 mm)</PresentationFormat>
  <Paragraphs>40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</dc:creator>
  <cp:lastModifiedBy>Gareth Pitchford</cp:lastModifiedBy>
  <cp:revision>22</cp:revision>
  <dcterms:created xsi:type="dcterms:W3CDTF">2016-11-05T11:05:22Z</dcterms:created>
  <dcterms:modified xsi:type="dcterms:W3CDTF">2017-01-30T14:56:17Z</dcterms:modified>
</cp:coreProperties>
</file>