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80982-C494-4EF1-9635-A4E39324D9E8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62B2-1686-45A5-B925-C7E776B1A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0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1D02-BE5F-4666-9325-D9CE0D9E9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accent2"/>
          </a:solidFill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D12DC-9386-40E5-BD03-FA3D60D08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accent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DCA46-8FCD-46C1-A6C4-55F7BD52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96481-D78B-4544-8E93-02F01AF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DE64D-F731-423D-8CF4-5451E331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1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0A7B-D0B7-4777-80E5-4B0327D2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9CB06-9939-42BC-A6B0-EA229413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8D5CA-C7EF-4F2B-935F-4042D00B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FE9C-0915-413D-8369-2981556C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DA28-DC42-4742-B15E-604B26B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1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909A-BB00-4E2D-BE00-67BEE38A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79EF-7681-4870-97DF-CC7FF7BB7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45068-49AE-4AEC-BBA4-8495D622A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8B42C-36BB-42ED-B142-B1CC060D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89FF4-4224-43DD-A7A5-5583D05C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FB938-235B-4F62-901B-728492D5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85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E278-3DE6-4B15-BD0D-7B35960A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B2AE4-A598-4728-AB4F-8E2B57302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A5798-4CC1-423C-BE10-17674F2AE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34A0D-4673-438B-B8EA-89B9F143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AAF4D-3379-43D2-8982-84CB4504B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6597E-8BF9-4F92-8E8A-2F01E637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C12C6-9CA6-42E6-A7A7-1E69A1B4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21D9A-E73F-4F68-969A-7DF9509B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4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087F-43D0-4915-AEE1-BC941702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5CAB9-CCDE-4130-AA05-65FE45C7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8CE83-563A-4AE4-8FC5-99A31AD8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11067-B17A-4A01-BE1E-E898870F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79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00E7C-3BF5-4020-837D-4A1C86F3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16FF2-D9B7-46CB-A396-6B02FEC2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2F3AE-1385-4C10-AE6F-D7352006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18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22CFD-8C53-4503-A8FC-A43886B5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711F8-03A4-492C-9F06-01C6D9BC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C5EB5-9D2A-411E-84EC-26B978B53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N Hutson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B6532-0604-40E1-9746-36F0D3C22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5BA76-CEC6-4792-AAFB-AF4E04F25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67C68-DACF-4AC3-A6AD-B5627B82F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29C8-D725-4237-B485-24F4FFEB05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Areas of the SCRATCH 2 Screen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EB608-5F77-475F-9052-D3C10CC97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 Hutson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B6F2-FA5D-4A7D-8471-577F7437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41C05-44AF-47FC-B50A-9AC92687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205C4-F826-49DD-BCB5-780A6FCF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4" y="118877"/>
            <a:ext cx="9621593" cy="635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EAFDF7-594D-44A0-B827-640DFD56B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0" y="150716"/>
            <a:ext cx="9602540" cy="634453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DD7F02-ED42-4FB6-9830-677D3051FF51}"/>
              </a:ext>
            </a:extLst>
          </p:cNvPr>
          <p:cNvCxnSpPr>
            <a:cxnSpLocks/>
          </p:cNvCxnSpPr>
          <p:nvPr/>
        </p:nvCxnSpPr>
        <p:spPr>
          <a:xfrm flipH="1" flipV="1">
            <a:off x="6773390" y="596349"/>
            <a:ext cx="939375" cy="1238867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7976F3-507C-482E-9B3E-9F9BF40778A8}"/>
              </a:ext>
            </a:extLst>
          </p:cNvPr>
          <p:cNvSpPr txBox="1"/>
          <p:nvPr/>
        </p:nvSpPr>
        <p:spPr>
          <a:xfrm>
            <a:off x="6654377" y="1835216"/>
            <a:ext cx="5257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COSTUMES</a:t>
            </a:r>
          </a:p>
          <a:p>
            <a:r>
              <a:rPr lang="en-GB" dirty="0">
                <a:solidFill>
                  <a:schemeClr val="bg1"/>
                </a:solidFill>
              </a:rPr>
              <a:t>These buttons let you change the size of your sprite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2996250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11</a:t>
            </a:fld>
            <a:endParaRPr lang="en-GB"/>
          </a:p>
        </p:txBody>
      </p:sp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B5C8D8D9-FD8A-49F1-B8A4-A854C6744A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9822" y="136525"/>
            <a:ext cx="96774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18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94D0B-E69F-481D-A1B7-D20F0BED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672B7-1EAA-48A3-B59C-5A886B4B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7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205C4-F826-49DD-BCB5-780A6FCF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4" y="118877"/>
            <a:ext cx="9621593" cy="63540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4823AD-63F3-4F13-B365-6C0ADB6FCF52}"/>
              </a:ext>
            </a:extLst>
          </p:cNvPr>
          <p:cNvGrpSpPr/>
          <p:nvPr/>
        </p:nvGrpSpPr>
        <p:grpSpPr>
          <a:xfrm>
            <a:off x="838200" y="1589649"/>
            <a:ext cx="5257800" cy="3418449"/>
            <a:chOff x="838200" y="1589649"/>
            <a:chExt cx="5257800" cy="34184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7976F3-507C-482E-9B3E-9F9BF40778A8}"/>
                </a:ext>
              </a:extLst>
            </p:cNvPr>
            <p:cNvSpPr txBox="1"/>
            <p:nvPr/>
          </p:nvSpPr>
          <p:spPr>
            <a:xfrm>
              <a:off x="838200" y="1589649"/>
              <a:ext cx="5257800" cy="12003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 SPRITE AREA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This is where your characters are edited/created. A sprite is anything you want to move in your game/animation.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2DD7F02-ED42-4FB6-9830-677D3051FF51}"/>
                </a:ext>
              </a:extLst>
            </p:cNvPr>
            <p:cNvCxnSpPr/>
            <p:nvPr/>
          </p:nvCxnSpPr>
          <p:spPr>
            <a:xfrm flipH="1">
              <a:off x="3460652" y="2789978"/>
              <a:ext cx="1237957" cy="2218120"/>
            </a:xfrm>
            <a:prstGeom prst="straightConnector1">
              <a:avLst/>
            </a:prstGeom>
            <a:ln w="762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4946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205C4-F826-49DD-BCB5-780A6FCF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4" y="118877"/>
            <a:ext cx="9621593" cy="63540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DD7F02-ED42-4FB6-9830-677D3051FF51}"/>
              </a:ext>
            </a:extLst>
          </p:cNvPr>
          <p:cNvCxnSpPr>
            <a:cxnSpLocks/>
          </p:cNvCxnSpPr>
          <p:nvPr/>
        </p:nvCxnSpPr>
        <p:spPr>
          <a:xfrm>
            <a:off x="4698610" y="2789978"/>
            <a:ext cx="628764" cy="1848283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AF5A1E-833E-4B2B-89AC-86BEBE890140}"/>
              </a:ext>
            </a:extLst>
          </p:cNvPr>
          <p:cNvGrpSpPr/>
          <p:nvPr/>
        </p:nvGrpSpPr>
        <p:grpSpPr>
          <a:xfrm>
            <a:off x="838200" y="1589649"/>
            <a:ext cx="5257800" cy="1477328"/>
            <a:chOff x="838200" y="1589649"/>
            <a:chExt cx="5257800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7976F3-507C-482E-9B3E-9F9BF40778A8}"/>
                </a:ext>
              </a:extLst>
            </p:cNvPr>
            <p:cNvSpPr txBox="1"/>
            <p:nvPr/>
          </p:nvSpPr>
          <p:spPr>
            <a:xfrm>
              <a:off x="838200" y="1589649"/>
              <a:ext cx="5257800" cy="14773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 SPRITE AREA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To add a new sprite use these buttons.         This allows you to select a premade sprite. The paint brush allows you to draw one. 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To delete the cat, RIGHT click on it </a:t>
              </a:r>
              <a:r>
                <a:rPr lang="en-GB" dirty="0" err="1">
                  <a:solidFill>
                    <a:schemeClr val="bg1"/>
                  </a:solidFill>
                </a:rPr>
                <a:t>ans</a:t>
              </a:r>
              <a:r>
                <a:rPr lang="en-GB" dirty="0">
                  <a:solidFill>
                    <a:schemeClr val="bg1"/>
                  </a:solidFill>
                </a:rPr>
                <a:t> select delete.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A260D4-4A85-4C9C-8A89-683EF0C65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988" y="1919518"/>
              <a:ext cx="330220" cy="316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993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205C4-F826-49DD-BCB5-780A6FCF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4" y="118877"/>
            <a:ext cx="9621593" cy="63540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DD7F02-ED42-4FB6-9830-677D3051FF51}"/>
              </a:ext>
            </a:extLst>
          </p:cNvPr>
          <p:cNvCxnSpPr>
            <a:cxnSpLocks/>
          </p:cNvCxnSpPr>
          <p:nvPr/>
        </p:nvCxnSpPr>
        <p:spPr>
          <a:xfrm flipH="1">
            <a:off x="1881809" y="2789978"/>
            <a:ext cx="2816801" cy="2365118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7976F3-507C-482E-9B3E-9F9BF40778A8}"/>
              </a:ext>
            </a:extLst>
          </p:cNvPr>
          <p:cNvSpPr txBox="1"/>
          <p:nvPr/>
        </p:nvSpPr>
        <p:spPr>
          <a:xfrm>
            <a:off x="838200" y="1589649"/>
            <a:ext cx="525780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STAGE area</a:t>
            </a:r>
          </a:p>
          <a:p>
            <a:r>
              <a:rPr lang="en-GB" dirty="0">
                <a:solidFill>
                  <a:schemeClr val="bg1"/>
                </a:solidFill>
              </a:rPr>
              <a:t>This is where you edit the backgrounds. These are the scenery for your game/animation and contain the things that will not move, which the sprites move over. For your game this will be some kind of maze.</a:t>
            </a:r>
          </a:p>
        </p:txBody>
      </p:sp>
    </p:spTree>
    <p:extLst>
      <p:ext uri="{BB962C8B-B14F-4D97-AF65-F5344CB8AC3E}">
        <p14:creationId xmlns:p14="http://schemas.microsoft.com/office/powerpoint/2010/main" val="174960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205C4-F826-49DD-BCB5-780A6FCF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4" y="118877"/>
            <a:ext cx="9621593" cy="63540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DD7F02-ED42-4FB6-9830-677D3051FF51}"/>
              </a:ext>
            </a:extLst>
          </p:cNvPr>
          <p:cNvCxnSpPr>
            <a:cxnSpLocks/>
          </p:cNvCxnSpPr>
          <p:nvPr/>
        </p:nvCxnSpPr>
        <p:spPr>
          <a:xfrm flipH="1">
            <a:off x="4518992" y="2721836"/>
            <a:ext cx="2030895" cy="206894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7976F3-507C-482E-9B3E-9F9BF40778A8}"/>
              </a:ext>
            </a:extLst>
          </p:cNvPr>
          <p:cNvSpPr txBox="1"/>
          <p:nvPr/>
        </p:nvSpPr>
        <p:spPr>
          <a:xfrm>
            <a:off x="6549887" y="2537170"/>
            <a:ext cx="5257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This is where the action takes place. Whatever you code the characters to do takes place here.</a:t>
            </a:r>
          </a:p>
        </p:txBody>
      </p:sp>
    </p:spTree>
    <p:extLst>
      <p:ext uri="{BB962C8B-B14F-4D97-AF65-F5344CB8AC3E}">
        <p14:creationId xmlns:p14="http://schemas.microsoft.com/office/powerpoint/2010/main" val="4088781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205C4-F826-49DD-BCB5-780A6FCF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4" y="118877"/>
            <a:ext cx="9621593" cy="63540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DD7F02-ED42-4FB6-9830-677D3051FF51}"/>
              </a:ext>
            </a:extLst>
          </p:cNvPr>
          <p:cNvCxnSpPr>
            <a:cxnSpLocks/>
          </p:cNvCxnSpPr>
          <p:nvPr/>
        </p:nvCxnSpPr>
        <p:spPr>
          <a:xfrm flipH="1" flipV="1">
            <a:off x="5642114" y="980661"/>
            <a:ext cx="907774" cy="1741175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7976F3-507C-482E-9B3E-9F9BF40778A8}"/>
              </a:ext>
            </a:extLst>
          </p:cNvPr>
          <p:cNvSpPr txBox="1"/>
          <p:nvPr/>
        </p:nvSpPr>
        <p:spPr>
          <a:xfrm>
            <a:off x="6549887" y="2537170"/>
            <a:ext cx="5257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This starts and stops the game</a:t>
            </a:r>
          </a:p>
        </p:txBody>
      </p:sp>
    </p:spTree>
    <p:extLst>
      <p:ext uri="{BB962C8B-B14F-4D97-AF65-F5344CB8AC3E}">
        <p14:creationId xmlns:p14="http://schemas.microsoft.com/office/powerpoint/2010/main" val="4025730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205C4-F826-49DD-BCB5-780A6FCF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4" y="118877"/>
            <a:ext cx="9621593" cy="6354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CEA37A-9F89-47D4-B268-E78C55A68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3" y="126900"/>
            <a:ext cx="9621593" cy="639216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DD7F02-ED42-4FB6-9830-677D3051FF51}"/>
              </a:ext>
            </a:extLst>
          </p:cNvPr>
          <p:cNvCxnSpPr>
            <a:cxnSpLocks/>
          </p:cNvCxnSpPr>
          <p:nvPr/>
        </p:nvCxnSpPr>
        <p:spPr>
          <a:xfrm>
            <a:off x="5418612" y="1851248"/>
            <a:ext cx="889423" cy="184666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7976F3-507C-482E-9B3E-9F9BF40778A8}"/>
              </a:ext>
            </a:extLst>
          </p:cNvPr>
          <p:cNvSpPr txBox="1"/>
          <p:nvPr/>
        </p:nvSpPr>
        <p:spPr>
          <a:xfrm>
            <a:off x="160812" y="1666582"/>
            <a:ext cx="5257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SCRIPTS</a:t>
            </a:r>
          </a:p>
          <a:p>
            <a:r>
              <a:rPr lang="en-GB" dirty="0">
                <a:solidFill>
                  <a:schemeClr val="bg1"/>
                </a:solidFill>
              </a:rPr>
              <a:t>This is where you can find the codes to add to the right hand box to make thing happen.</a:t>
            </a:r>
          </a:p>
        </p:txBody>
      </p:sp>
    </p:spTree>
    <p:extLst>
      <p:ext uri="{BB962C8B-B14F-4D97-AF65-F5344CB8AC3E}">
        <p14:creationId xmlns:p14="http://schemas.microsoft.com/office/powerpoint/2010/main" val="780771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205C4-F826-49DD-BCB5-780A6FCF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4" y="118877"/>
            <a:ext cx="9621593" cy="635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EAFDF7-594D-44A0-B827-640DFD56B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0" y="150716"/>
            <a:ext cx="9602540" cy="634453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DD7F02-ED42-4FB6-9830-677D3051FF51}"/>
              </a:ext>
            </a:extLst>
          </p:cNvPr>
          <p:cNvCxnSpPr>
            <a:cxnSpLocks/>
          </p:cNvCxnSpPr>
          <p:nvPr/>
        </p:nvCxnSpPr>
        <p:spPr>
          <a:xfrm flipV="1">
            <a:off x="5418612" y="861391"/>
            <a:ext cx="1631545" cy="989857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7976F3-507C-482E-9B3E-9F9BF40778A8}"/>
              </a:ext>
            </a:extLst>
          </p:cNvPr>
          <p:cNvSpPr txBox="1"/>
          <p:nvPr/>
        </p:nvSpPr>
        <p:spPr>
          <a:xfrm>
            <a:off x="160812" y="1666582"/>
            <a:ext cx="5257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COSTUMES</a:t>
            </a:r>
          </a:p>
          <a:p>
            <a:r>
              <a:rPr lang="en-GB" dirty="0">
                <a:solidFill>
                  <a:schemeClr val="bg1"/>
                </a:solidFill>
              </a:rPr>
              <a:t>This is where you can change the “Costumes” of your sprite so that it can appear in different ways such as walking.</a:t>
            </a:r>
          </a:p>
        </p:txBody>
      </p:sp>
    </p:spTree>
    <p:extLst>
      <p:ext uri="{BB962C8B-B14F-4D97-AF65-F5344CB8AC3E}">
        <p14:creationId xmlns:p14="http://schemas.microsoft.com/office/powerpoint/2010/main" val="2334949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B7305-4282-4F74-97B3-C8D9FE4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3563" y="3246437"/>
            <a:ext cx="6620245" cy="365126"/>
          </a:xfrm>
        </p:spPr>
        <p:txBody>
          <a:bodyPr>
            <a:normAutofit fontScale="90000"/>
          </a:bodyPr>
          <a:lstStyle/>
          <a:p>
            <a:r>
              <a:rPr lang="en-GB" dirty="0"/>
              <a:t>The Scratch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B0C2-6FE6-4C11-8499-9CCC48FF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 Hutson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D900-0232-4FB4-9DDF-540F0F6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7C68-DACF-4AC3-A6AD-B5627B82F2D1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AFDF7-594D-44A0-B827-640DFD56B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0" y="216976"/>
            <a:ext cx="9602540" cy="634453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DD7F02-ED42-4FB6-9830-677D3051FF51}"/>
              </a:ext>
            </a:extLst>
          </p:cNvPr>
          <p:cNvCxnSpPr>
            <a:cxnSpLocks/>
          </p:cNvCxnSpPr>
          <p:nvPr/>
        </p:nvCxnSpPr>
        <p:spPr>
          <a:xfrm>
            <a:off x="5418612" y="1851249"/>
            <a:ext cx="3191988" cy="1577751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7976F3-507C-482E-9B3E-9F9BF40778A8}"/>
              </a:ext>
            </a:extLst>
          </p:cNvPr>
          <p:cNvSpPr txBox="1"/>
          <p:nvPr/>
        </p:nvSpPr>
        <p:spPr>
          <a:xfrm>
            <a:off x="160812" y="1666582"/>
            <a:ext cx="5257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COSTUMES</a:t>
            </a:r>
          </a:p>
          <a:p>
            <a:r>
              <a:rPr lang="en-GB" dirty="0">
                <a:solidFill>
                  <a:schemeClr val="bg1"/>
                </a:solidFill>
              </a:rPr>
              <a:t>Here you can edit the way you sprite looks or draw a completely new one.</a:t>
            </a:r>
          </a:p>
        </p:txBody>
      </p:sp>
    </p:spTree>
    <p:extLst>
      <p:ext uri="{BB962C8B-B14F-4D97-AF65-F5344CB8AC3E}">
        <p14:creationId xmlns:p14="http://schemas.microsoft.com/office/powerpoint/2010/main" val="3038465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311</Words>
  <Application>Microsoft Office PowerPoint</Application>
  <PresentationFormat>Widescreen</PresentationFormat>
  <Paragraphs>53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Areas of the SCRATCH 2 Screen</vt:lpstr>
      <vt:lpstr>The Scratch Screen</vt:lpstr>
      <vt:lpstr>The Scratch Screen</vt:lpstr>
      <vt:lpstr>The Scratch Screen</vt:lpstr>
      <vt:lpstr>The Scratch Screen</vt:lpstr>
      <vt:lpstr>The Scratch Screen</vt:lpstr>
      <vt:lpstr>The Scratch Screen</vt:lpstr>
      <vt:lpstr>The Scratch Screen</vt:lpstr>
      <vt:lpstr>The Scratch Screen</vt:lpstr>
      <vt:lpstr>The Scratch Screen</vt:lpstr>
      <vt:lpstr>The Scratch Screen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Areas of the SCRATCH 2 Screen</dc:title>
  <dc:creator>Nick Hutson</dc:creator>
  <cp:lastModifiedBy>Gareth Pitchford</cp:lastModifiedBy>
  <cp:revision>6</cp:revision>
  <dcterms:created xsi:type="dcterms:W3CDTF">2018-04-26T08:15:12Z</dcterms:created>
  <dcterms:modified xsi:type="dcterms:W3CDTF">2018-05-04T12:50:55Z</dcterms:modified>
</cp:coreProperties>
</file>