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1012BFF-CDB0-434F-930E-9A70397B1CA6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7EFE8ED-CC45-4F78-AA03-25433ADFAAC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2946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E648-FC83-46F0-B0F6-9B6D9EB9C28F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8EBF-F02A-43BE-A353-D964CC820A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EBDB4-BFE1-401F-BC9B-2BC7E23762B6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C27B-412F-4614-9820-29E28F82DA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C8162-ABA6-4257-9EBF-3C26818C8830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4D57-BA47-4877-A5BF-7CCB9DBB7B7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3D95-6E58-44F6-9E0D-D8377C5E7F48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FF5B-FDB5-4E0A-9FD6-9C3ADD8254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1655C-F863-42CE-AC34-09B6B681DA83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55F1E-1EB7-43FE-BFAB-3EAC11F54D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29B7-E845-4FA7-B384-5D09F5C30BE6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D382-0CA8-4208-8776-9C36952A782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1458-D809-4471-B3EA-D629F3813821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BE81-BD4C-45B3-80DC-E8D64CDE06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47D6B-0D9D-4119-A3F5-8136FD633732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489B3-A3EB-4160-9E31-617D271084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3F24-D0E8-4A6A-8FBF-EDFA1230E8A1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F9E0-1F93-4ABE-8D0D-3A96AFEE10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AA5E-4A99-455E-8754-7646E0940F94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EB088-EE5D-4004-87A5-5D115D10D4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6C26-A357-45E1-B735-AC218E4F09FF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D954-80D4-4963-A38E-F9CD929C93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83F5A-682F-4017-91A6-5FA4B37B7136}" type="datetimeFigureOut">
              <a:rPr lang="fr-FR"/>
              <a:pPr>
                <a:defRPr/>
              </a:pPr>
              <a:t>20/04/2011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07B650-E8AA-40A5-BEC5-924B3D93A56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6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Counting</a:t>
            </a:r>
            <a:r>
              <a:rPr lang="fr-CA" sz="6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10s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523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Numbers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Names</a:t>
            </a: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838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057400" y="1981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90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52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Nine10s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ninety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838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1981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3124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124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2057400" y="43434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43434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1143000" y="54864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762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057400" y="1905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5105400" y="1752600"/>
            <a:ext cx="3657600" cy="2743200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100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52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Ten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one hundred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762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1905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3048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048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2057400" y="4267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4267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2057400" y="5410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5410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00" y="1905000"/>
            <a:ext cx="3124200" cy="29718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dirty="0" smtClean="0">
                <a:solidFill>
                  <a:schemeClr val="tx1"/>
                </a:solidFill>
              </a:rPr>
              <a:t>10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10007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One 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514600"/>
            <a:ext cx="17526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33600" y="2514600"/>
            <a:ext cx="17526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Two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2667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twenty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133600"/>
            <a:ext cx="1676400" cy="10668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33600" y="2133600"/>
            <a:ext cx="1676400" cy="10668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rgbClr val="92D05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30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3817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Three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1343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thirty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219200" y="3505200"/>
            <a:ext cx="1676400" cy="10668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6002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057400" y="32766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40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14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Four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forty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16002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4800" y="32766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1430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057400" y="28194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rgbClr val="7030A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>
                <a:solidFill>
                  <a:schemeClr val="tx1"/>
                </a:solidFill>
              </a:rPr>
              <a:t>5</a:t>
            </a:r>
            <a:r>
              <a:rPr lang="en-GB" sz="16600" dirty="0" smtClean="0">
                <a:solidFill>
                  <a:schemeClr val="tx1"/>
                </a:solidFill>
              </a:rPr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57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Five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fifty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11430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4800" y="28194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219200" y="42672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1430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057400" y="28194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60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57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Six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sixty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11430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4800" y="28194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04800" y="42672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057400" y="4267200"/>
            <a:ext cx="1524000" cy="1295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</a:rPr>
              <a:t>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143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057400" y="2286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rgbClr val="F753D4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 smtClean="0">
                <a:solidFill>
                  <a:schemeClr val="tx1"/>
                </a:solidFill>
              </a:rPr>
              <a:t>70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57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Seven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seventy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1143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2286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3429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429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1219200" y="47244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143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057400" y="2286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3276600" cy="27432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>
                <a:solidFill>
                  <a:schemeClr val="tx1"/>
                </a:solidFill>
              </a:rPr>
              <a:t>8</a:t>
            </a:r>
            <a:r>
              <a:rPr lang="en-GB" sz="16600" dirty="0" smtClean="0">
                <a:solidFill>
                  <a:schemeClr val="tx1"/>
                </a:solidFill>
              </a:rPr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57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Eight 10s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make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06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eighty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1143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2286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3429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2057400" y="34290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2057400" y="4648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4648200"/>
            <a:ext cx="1295400" cy="914400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>
                <a:solidFill>
                  <a:schemeClr val="tx1"/>
                </a:solidFill>
              </a:rPr>
              <a:t>10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 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Colour Pencils</Template>
  <TotalTime>42</TotalTime>
  <Words>109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Colour Pencils</vt:lpstr>
      <vt:lpstr>Counting in 10s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in 10s</dc:title>
  <dc:creator>Mariam</dc:creator>
  <cp:lastModifiedBy>Gareth Pitchford</cp:lastModifiedBy>
  <cp:revision>6</cp:revision>
  <dcterms:created xsi:type="dcterms:W3CDTF">2010-09-25T19:09:46Z</dcterms:created>
  <dcterms:modified xsi:type="dcterms:W3CDTF">2011-04-20T10:33:04Z</dcterms:modified>
</cp:coreProperties>
</file>