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70" r:id="rId3"/>
    <p:sldId id="267" r:id="rId4"/>
    <p:sldId id="279" r:id="rId5"/>
    <p:sldId id="271" r:id="rId6"/>
    <p:sldId id="277" r:id="rId7"/>
    <p:sldId id="278" r:id="rId8"/>
    <p:sldId id="275" r:id="rId9"/>
    <p:sldId id="276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>
        <p:scale>
          <a:sx n="76" d="100"/>
          <a:sy n="76" d="100"/>
        </p:scale>
        <p:origin x="-121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55482-6D8B-4C83-A561-5B740BEA5D71}" type="datetimeFigureOut">
              <a:rPr lang="en-GB" smtClean="0"/>
              <a:t>19/04/2012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21DC-233D-4714-9F70-9CDEB4DC0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8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507E-3A97-4F12-A65E-DF032F91BC3A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5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D9B2-872D-444D-99D8-CCBE4419383A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4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E7AD6-5DAD-4D7A-846C-DF167DC15E25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5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0FA4-F9CA-4CAC-AADF-49EF70D574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6A0F-2CC6-43EB-9984-749928CB31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4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C95DA-185D-4EBB-8CA0-A335D42CE9A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6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0082E-8355-44D1-8F32-C20B82FD9A1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7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B298-0D9A-4BAB-9E97-C81CFEB4E9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40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5239-8A65-4C8D-9E8E-BAFF1FDA205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C2C5-4DE3-4504-B170-8A9A482C89E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68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2252-5E3A-4CF5-98E5-7D5066FA34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4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3AC1-D740-4472-B065-4426D6E0E571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9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80B6-3704-41A0-ADFE-92783BEF90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1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4788-2018-4F35-956D-5B9A87453B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36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7053-72AC-4740-818F-7451B02A9E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7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D10A-F709-4B9E-9204-70178A02D7A0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2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55DC-84A2-49F3-A7FE-A5B746723449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0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AF50-9858-46CC-9B66-E7BFB18EBE53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6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02A81-E38B-4990-96D5-179148E40517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55C13-E626-4385-A53D-2C19A35EE111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FA87-005B-4258-A117-D8EAF4D0B9AA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4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0FE6-445A-457C-9FAB-C6CCDA2C1421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4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95D0AC7-E613-4306-9DEA-79362B4C05D4}" type="slidenum">
              <a:rPr lang="en-GB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3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336EC8-06CC-4B64-AF0C-5D57165E48C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4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GB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Objective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382000" cy="1600200"/>
          </a:xfrm>
        </p:spPr>
        <p:txBody>
          <a:bodyPr/>
          <a:lstStyle/>
          <a:p>
            <a:pPr algn="just"/>
            <a:endParaRPr lang="en-US" sz="2800" dirty="0" smtClean="0">
              <a:solidFill>
                <a:srgbClr val="002060"/>
              </a:solidFill>
            </a:endParaRPr>
          </a:p>
          <a:p>
            <a:pPr algn="just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To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know what contributes towards being an effective team member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just"/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GB" sz="2000" b="1" u="sng" dirty="0" smtClean="0">
                <a:solidFill>
                  <a:srgbClr val="002060"/>
                </a:solidFill>
                <a:latin typeface="Comic Sans MS" pitchFamily="66" charset="0"/>
              </a:rPr>
              <a:t>Success Criteria </a:t>
            </a:r>
            <a:endParaRPr lang="en-GB" sz="2000" b="1" u="sng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GB" sz="2000" b="1" dirty="0" smtClean="0">
                <a:solidFill>
                  <a:srgbClr val="002060"/>
                </a:solidFill>
                <a:latin typeface="Comic Sans MS" pitchFamily="66" charset="0"/>
              </a:rPr>
              <a:t>All-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I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can identify some improvements that I need to make in order to work more effectively in my team.</a:t>
            </a:r>
          </a:p>
          <a:p>
            <a:pPr algn="just"/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GB" sz="2000" b="1" dirty="0" smtClean="0">
                <a:solidFill>
                  <a:srgbClr val="002060"/>
                </a:solidFill>
                <a:latin typeface="Comic Sans MS" pitchFamily="66" charset="0"/>
              </a:rPr>
              <a:t>Most-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I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can identify some improvements that myself and my team mates could make in order to work more effectively in my team.</a:t>
            </a:r>
          </a:p>
          <a:p>
            <a:pPr algn="just"/>
            <a:endParaRPr lang="en-GB" sz="2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GB" sz="2000" b="1" dirty="0" smtClean="0">
                <a:solidFill>
                  <a:srgbClr val="002060"/>
                </a:solidFill>
                <a:latin typeface="Comic Sans MS" pitchFamily="66" charset="0"/>
              </a:rPr>
              <a:t>Some-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I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can achieve the above criteria and make these improvements </a:t>
            </a:r>
            <a:r>
              <a:rPr lang="en-GB" sz="2000" b="1" dirty="0">
                <a:solidFill>
                  <a:srgbClr val="002060"/>
                </a:solidFill>
                <a:latin typeface="Comic Sans MS" pitchFamily="66" charset="0"/>
              </a:rPr>
              <a:t>during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 today’s tasks.</a:t>
            </a:r>
          </a:p>
          <a:p>
            <a:pPr algn="just"/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276600"/>
            <a:ext cx="8686800" cy="3276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71605" y="381000"/>
            <a:ext cx="8534400" cy="154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Sir Steve Redgrave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133600"/>
            <a:ext cx="77509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‘It's </a:t>
            </a:r>
            <a:r>
              <a:rPr lang="en-GB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not always a bed of roses, but the blend of </a:t>
            </a:r>
            <a:endParaRPr lang="en-GB" sz="4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n-GB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characters </a:t>
            </a:r>
            <a:r>
              <a:rPr lang="en-GB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makes </a:t>
            </a:r>
            <a:endParaRPr lang="en-GB" sz="4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n-GB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the strength </a:t>
            </a:r>
            <a:r>
              <a:rPr lang="en-GB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of </a:t>
            </a:r>
            <a:endParaRPr lang="en-GB" sz="4000" dirty="0" smtClean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n-GB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the team’</a:t>
            </a:r>
            <a:endParaRPr lang="en-GB" sz="4000" dirty="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AutoShape 2" descr="data:image/jpeg;base64,/9j/4AAQSkZJRgABAQAAAQABAAD/2wCEAAkGBhQSEBQUExQVFRUUGBcUGBcXGBcaFRcXFBUXFxQUFBQXHCYfFxkkHBQUHy8gIycpLCwsFR4xNTAqNSYrLCkBCQoKDgwOGg8PGiwlHxwsKSkpLCksKSksKSwpKSwpLCkpKSksLCwpKSwsKSwsLCwpKSksLCksKSwpKSwsLCwsLP/AABEIAMIBBAMBIgACEQEDEQH/xAAcAAABBQEBAQAAAAAAAAAAAAAEAAIDBQYBBwj/xABKEAACAQIDAwgGBgcHAgcBAAABAgADEQQSIQUxQQYTIlFhcYGRMkKhscHRBxRSYpLwFiNDcoLS4RUzU4OisvFUwiQ0RJPD0+IX/8QAGQEAAgMBAAAAAAAAAAAAAAAAAAECAwQF/8QALhEAAgIBAwQBAgQHAQAAAAAAAAECEQMSITEEE0FRIhRhQqGx8DJxgZHR4fEF/9oADAMBAAIRAxEAPwC0RYn0jaRiqPJ0QsUcKcjWPDRiOGnG5Y8vGFoAcyzoE4GjrwA7OgxKYmMVDHZp3MJCGjoxD4i8ZFlgB3PHq0iamZ1QYwCFjryK86tSJjH3iaJqygEkgAAkngABckzD7Zx1bGM4RimHQ2sNGe28sePHTcLcTK5SUeScIObpF5tLlPQonKz5m+ygzEd9tB5yCjy0w7G13XtZbD2EzF0thnKXAJUXsACdOsmC1ahHYOF7X77cJDXfBc8NcnpWJ26iKHALofWWx79OvsheGxq1FDoQyncR+d88oWoQNC2u8DS+61xx4TUcg9o61KTMB6wB333Nbr9Xyk4u2VSjRtTGxpaMzy0qJdJzLGCOyxAPWdkV9ZIDCh2KOEYzTmaFBZJmikV4oUA+wnMsjNTSQ89GKwoATpEHFSdzwFZIZ0SFnjedgFk+WdI0kKVRJC8B2MadBvOg3ivAQ9ac6YwVYjUgMeonSbSNak5UeArJVeSFYLTk0As7OFYwmSqYDKrbFNqnN0hudrt2rTsbdxJXyhNDkwBTOW+u8aXJ4EX46DdH4odJDb7Q87H4CWWHrNcAkgaXta9rdZsPfunPzy+dHV6WC7dmcNE0kyFRYAgG+/fbTeN/smS2rhLhxl1FjfQDMQN+u61/Z1TY7Rvcnj/TWZfFUGqEhdSdLDU+Q3nfK8b3Ls0fiUYpfqyQdV6RGlxoBft1AkFDHGlWp1t5BRyN1zx17be2EY7YOIorndSikb3IXMG06KuQzA9YBFpHU2I4poWYB3AdUtdsregXPq5t4GpsQTa4mzjk52ly2R6js/FCrSSoL2cA69o1khMC5OU8uEoC9/1am5+8M3xh5SaDKxB44vGinOkQEJWnS0ZljQNYASEzs4Fjlp3gMjLzkm5mKAA4EXMRpuI9K0YhZOyOCTmaPEQIjKxr0I9mj0qRgCCiZIFk1520AoivadvE5jViESZIgk5HKYDH8zG83HMTGhTADopxxnBHWgMaDJA0itHbhACl29yrTC1FV8O9QWDBlqqt73Gimk3aN8DT6RUdmAoc0CpAdyajZgDbMFyLYkW3Hfvlht3ZIxCDg6aqe3S6nsNh3WEphyXUYOkjLao1Wq2cWDjVcvS4ra2h098zZVFO2jZg1zTUXwVz8vsZnCgUc24AYek1+yxUk7ofS5fYqoAbtTGlhR/VoTuuLcZFsnkuM7XqqObbeoIvxBsLdLvOnCE46nTRSq8NMxtf+nhKpZI8Ivhhkt5Ge2rjjWqgvmJ3EsxY9gJOtuyGVVJpVareooK9ZdGVRbrAF7nhoN5AlbXUXvx653FY9jTyblJBPba9teq5vbrjq6Ip1bN3yXf/AMHQva+QDyJtfttaWwMznJbatNqSICFdejlvvt6w7D8Jows2I57uzt5wiNKToWMQ9RO5IgJ0d8AGlY5DaIGdJiA7nijIowAjWiEYDGrW1k6IE3OR/PwZ3keYwoLDL3nPGRU3tJi4MjQyRJx6sbIm74IGzpqRBpCxtJKbXkqEcavOJXtH1KchCGFIApcUI84sQRlkfN3hSHYdTxQjqtTqgiUSJNraKgsS1DJHcwZq56pdbO2QWALi19w4+PUJXOSgrZOEHN0iqpUWY6X+HnKXlRhGVQc+Vb6gtZRffrw6/OejDAgC24St2xslRRY2vbpEfaWxDr23Ut5TDPO5tbbHSw4VBc8nn+B2lQp/q6TBmYDNvuSN1r8LX85DtGj0j1XvCqz4SkUWhTPOaLch9BubRjvI006zKzbGN6Vhwiq3sXTdKmVmJbUyA0y1gBc9Qj2a5lryZw2bELfct3/DqP8AVlljelWUJWwzkjyKauzPVDKi3AG4sw3jrsPfLTEYsYVyiVWqAGzKRmC9i1CQQfMS+xuL+qYJQptUqAqvWL6u/hew7SJRbG2MajKzgrRGpJOXP1Kp32626t2p019NCOh58zqPheynMt+3BWxLyvTij+Q/mlhg9uU6uisL/ZOjeR3+EhxvJrDu91QKPuOw+OvjK3H8mVQBqTurDWzHMLjcQd4PjJLqOnltuiuXTZF6NC2IjTVNpS7L2oWPN1bLUAuOp1HrL29Y/IuKRkmqMztbM4tU3k/ORyqIx2hYjueKDmrFCgsGFTSMCxHTcJIG7JMgISQOBGLU7JBVJJiGEO0HqVCJ0kx1MX4RhyRJimkvPmTCkLbp1aekQAlSox4R2Fc8RCgvZHJRtwhYUONS0YanZE9STUstohgrMTHUzaTGqBwkatmNgLyLkkrZJRbdIcapMdSRmNgCT2Q/B7M4nX3S6w1AKNBaZZ9UvwmuHSvmQHsnYNjmqWJ4DgO09ZlxWxKpvMGq1rcYHiih1mOc5Sds1xgoqkS1NtLeU+0ttFrhZQ7Z5RLSbKBfundl4pa3SXURU+SaaAtr4urTUkNZdwFt3cb7rXmWxFBjrckkFm8/6zU8sHtkTr1Pj0R7C0A2ZSzpXW12FMVB/luM3+lzOtjwwXSvI1v/ALMc8knl0mepJrNdyKwoz1GYgKijMTuAuWYnuCzNigcxtPQdkbHCJTww1JArVz162RD2Fhu6qTfamGW+xphtuHbOwHP1Ofqre4tSR9yJ6pZeLm+a3C8tq+HHrWJ/PCWFGgAPz+TA8c4lE5ufPjj7FsUkU2MpL1aym2jUyqReWuJr7yZlNs468IK2KckkBOwdgCSNbhgbFW6weuXmy9pFro9ucXq3Ot7Z1HsI4HvmUFTWWVXEGy1U9JLH4Mp7CNPGb4T07Pg58461fk1KuY5qkdg2WrTV19FwGHXrwPaN3hJfqgmm0ZNwExQ00JyGojQw0lnciwI4g2j6QLdcKHZK4WREjqkdagRIQhvJJCsLuI0PIssfzcQwmk0kaoB1SKkNJx0vFQEgqX3TrVLQYDKbbz1CTDDk6t5CUZM0Icl+PDOfAOXudBGOxHZ3QqviFRbC0z20NrATDLqMmTaOyOhDpoQVy3LqlQBIubzSYLZ4UXtMDsXahqVVXtsB7Sx7AAZtsTtYItr7pTJO/kWKS/CizDhZDiNqBRvExuO5WAXsbyhrbWrVyVQE93DvO4SyONvgjKaXJrtp8qVXjMztLlkzAhNIKvJiu56TIvexJ9gt7ZYYDkfTU3qNzn3R0V8dST7Jqj0/szS6iPgzYSpVuQpbrY7h49fYJb8ly1CtZz0amnZmU6Ee0eU1fMLbKAAN1tLadgnHwakWyj88Zc8KaooWd3ZnOVdbNiQOpL+0ge8x3J/EinXud2Urr2shPugnKLDsmIUncy2B4HKb279TIFva43308CJ0sWPX0nb8kZZNOXWXex9np9YqOxHN0jmHcLtrfgtvGwmy5F0zUSpXYa1XJ14KgCovhqO+88+2Rh62Kc0qaHKLGo2oX7qsx4cbWubDSesbLw4w9FKYN8i2v1nibdpufGcjNFYsdN/J/kl/lm6Mtb+K2QXjKoVZmMbjtd8P2liS19Zl9ogqLzCty9bEO1to2EyeKr5mhW0qhvqZXoLmaoKjLlnbocohFKvlRl67eycWnYSMmT5KkXnIzGm1Wj9g51/dbeO69vxGaXMRMHsDE83jF++pXz3e201r4kkzYt0mZJ7MPavFBAJ2OiNjKh6pLQciTJQFtRIS+sLFR165kR16pLlvOCnGhjFpDsk/NyNl/NpEazA7vlISko7tkoQlN1FBDC2pNhGGpfsHtPyjM3Fje2vUB3So2htgKdT+e6YMnUOfxgdLF0ij8pl8GVe+DY3HZRqbGZZuUV2vwH53Svx22y+gmZYm3uaXkilsWW0dtXvreUVXEFt5jaSM7ZVBZjuCgknwEucHyQqsf1hWmPxN5A2HiZrhi9GWeVeWBbKxTpU/VqWdhlAAuTe24DXhGbR23ULFWuSDYgHQdlxvmjx9OnhKBWkP1lToZzq9j6WttB2C28Sx5CckaTU+erIGJuyhtwUaA5dxJI48I8iUN3yLG3ke3BkNnbGxVezU6XR6yOif4mIB8JoqFDHUgFIoso9UAL5ZQBN+uNVVKm1he3Z3SDZ1DnHFx6R8LE7pn78lwX9iL/iMxQxpt06RVuIuD7RONtBCbEW8L/1mp2phVWowWxF94Olpncds4Pfr4W3+Ea6uae5H6TG1sT0aIYXVgR2Rz4c9kohh6lNtCbjq39xHGF0ce/rg94+XCa8fUKXJjydLKPG5LtTZ5ekQdbdIWFzdddBxNri3G9pXbL5Ll2W1TNSIN3IIYa2soOjAixDAkDUGxFpbU8TrvlhhMUOH9I5/+g8accf9yzD0be8y72dg0o0wlNQqjgOJ4sTxJ65FisaBxlZidpEDfYTN4za9m3zmJub3N9KJeY3ae/WZvae0tN8rsVtYmV1bFFppjj9mfJk9HMViC2klwyWEgVIUglpne5KTBqkIjsNgDVfKNNLsTuVRvZj1fOSSvYHsgUrkSnVtqtQeQF/eD5TdmgDuvMfyjKrRCr6OYAX32Ctqe07/ABmpweIvSpsPWRD5qCZu01FIxSduybmbRSVHuIorIhBri0H59bwA1zCMLhi50F7anWwHbIyqKtklcnSDGqgSM4gHdC6WBFtelfyt2QXaOWkuZmAvfvt3TBPq1xA6GPo73mxKx7PjBsRjkC3Nrk21Mqdo8oAosNT1n2Sges9eoiqekel91R126h+eEoqeWW5ruGJfEN21t4AkKd3lfqlTQ2XiMQcwQ6+s3RXwvv8ACbDZ2wKNMXtnfi7C5v2DcvhCy1pvh06jyc/L1Tk9jLUeQdU+nVpr3BmPuAlrguQtBbF3ep2egvkNfbLL6yToBJaBqNoFPtljUY8lKlOb2C8FhqdJctNFQfdFr953nxirU4qdBt5NpNT2e7Df5mw8dZnl1MI8bl8OlyS52MRt+9TEBNbLYE8BfVj3/KbSntSmtNFXMoOig8QgGgIvew7uuUfKNEp2ZstVaZ6SK5UlTo2Ur6JBsb67jwMouTpOKxCqBkpUTzpublm3KNN2hYeJMok1li5M2wisXx/7/Q11TFhm1vbrsdw4SzpbXRR0bk9x08TO06FMDW0lNWkNw3f0mPkubAqmIqOb6+XxMgbBk+kfz4W7IXidrKBoQJXYvaSsV6VrW3DU28bR6QUh1Okw3WHf8o7tKj2iIY1CdNd1/wA2nGxHdaKiVglSxvbhvkeHrhQWO7d2QPF1hrYmx39szW09rs3RXRRp5S2ONyIzyKKsttqbf6pQvjSx1g9Okz6gE9vDzjq2DYDTXzB8j8J0MHTOXHgwZcz8na+N/wCJWviWJve3dukvMN1W79PfIqtEg+3zmxYVFGV5HIstis1SoFJOt93YCeI7pp02P94/hH80ouTFLLXGY26JPbqAR7CJtKWXgpMpUYuyeRuNfyK+lsMX1Zj4Kvt190OXDqiELoLg2HE8CTvMI5lrXsFHWTK2tjaZaysarD1aSl/aNJYtMSmpT43KXlOP1YP3x/taafk+4bC0f3APK4mQ5Q4osuU5UsQQlw1Q9rkaJvOl7zX8mGH1OieOUjydhJt2hSi47MsDS7YpA+cnT4xSJWOVQd8sAwp5UKgdHnHues2Uns3+UBCBuMhxr5VYquYmwY+tbrvxt1dsy9TBzjt4NXTTUZ7+S9V79I+iNSes9XcJnsUhxuI5pHyqgzO9r2ubKFFxqbHiNxJ7c7UxFdmqJQdmVbPza2N11DMg42OW4H2ryt2ftOthWvTJZntmDqcxe7AADedLecwwwOrN88/hGyb6LFYn/wARUA01KIb+AIlhsrkAuGztzwcn1ilrKPVADH8gQfDbZxWUFuZvbVbuCCeF8pBMJ/t7EEEc0h7qn8yiXKOaPCMrnjls2EjAaizKbm25h8DEdjv1Ke4/0g67drf9O/8AC9IjwGaMPKJtQaNX8BPh0L+Yku5nXKIaMT8haYPIM1hc6L8T8PEyVXXiQCN5I0bsVQLf8iC4PaJrVDUK5FVbZToVI3C3AzjVQQh1F1J03jd85iyzlOVyOniioQqIVUZQLlraAm9vK15X4jFVXF6FKrUXrVGIPc24+EH5PCjXxFRqgzJRIVUbczkZi7poCBbQEEcddJul2ip6oaPZXLK/B5diti4x6VQ8x0iGGQ353XS4S3buvKTYVR8G1VK1JkqHKbPlDAWPqk39nVPaqu0FVGY65VZu/KC1reE8UrbQwtRi7pVzOSzHMDdibk6r1zXiipJozzyNNMuqXKUHffy19kJ/tyk28i/b/WZOrTwhbSpWXvVDbxDCJcHRPo4lgfvK1vNSZP6ePsX1Ml4NY+0KWlgp7dIPUxqDgPKZ3+zx6uLQ94qj3pF/Zj/41E8fS7+tdDpu+MX0yXkl9TfguX2sg3EwHF7ZPBvZBV2NWJsObbho6+64MnfY1cDLzS8PRALa8NCTGsFEXnsgbbByWsCeJg+C5ssWqm54C2neT8I+psisASaTm3UDb3QdsOw1KGS7foXdvkdVxrsdDYdQ0AHVH0sawFmsw7ZBqCQVYEbwRu7+qOFZe3Ts/PUZbjcsbuJCTUuSbOu8Ie9fyJV4v0zow79+7eYW1ZQdNb794PeJbcm+QOK2jUfmFC01NmquSKYNr5bgEs1tbAcdbaToSzKcE3yZtNPYItTLU2o86GRQt1olswAsCb21sTDhUqH1cU3YTToD2a28YTyq5J4zA0xUxFZObvlUJUqnM2W4XKqqdbHW4A9+e5ObPfE1SyKtUoyHmDl/WB79EF6isT0TuJI3m057du0bVkikk/3+hZunF1w6W416zVm8EubnuE4+Kd1yipWqJuy0U5ml3ZzbTwl9htn49GcPst0TK2T6tToZw1+iWY58y2J037j1yLaaYpCt8Di9wJbIzjUDTop0SNxBIjS9sjPNFL4r9/r+Zk9r4Vkom6pTUsoyjpO2t+k57r2E1XJEXwdP+Mf62+cqNv4RqtIAI6vmDZagKEjK1wM4FzqIfyWzphlUgghn0I13980badjHOWrdl5zR64p1FJF4pEgCLSI1vJkp37Zn6eKxx/ZowHG1x4WaMqYnHDX6ueG5X48d8WpMellnTwQSqaq2DMMp7tOF7A6DyjxgFNcViRdR2kk5QoPgBKj65ihq2FLdtnHwibbtUCxwxHif5YbMFqRpnQHUG0Fq0yNzSiHKwrvoOP4h7rSVOVy65qVTwyn3mOxaWX+HQ9cmZLcZQryyo/4dUfwr/NJF5Y0TvFQfwH4GKwoOxWDvc5m1FjZiLjtsdYC2y65OuIcKBZdOkANwJBF51eVGH4Ow70b5SReUmHI1qjxDD3rIShCXKLFknHZMhw+wBcM9QlgQSVWxIBvlJLHQ6+csq1MIpKs4O/Rm9xJgqcp6G7MPONrbWosNKi68My/ODxxS4BTk5K2XOGoOy6VmFwdGVSNdCNLfaHnMnifo0cHo1qZF7C6OOP3WP5E2GAx1MJbOnDc6+zXtMfj64FEsCNLnTXcp1nKjOceDrSxwfg8fqYMAkdRIuDpp1XEacOO0eUJ75xpu1MxuCBvq/b7DG8z98edvfCai2jtlUM+JpL1ut+4G59gMNYtAPTVwdDfuIPuhAr1R9qE8qNj/AFfEXUEI/SXs11Udx3dhE7jdpmqqDqHthrug7dXbBxtesu5nBHaR+d8eOUVcW6badpOn590ZSY/kwgL4x6l6I6Bi8p6nGx4agbhwvbdaIcpd5KUydNWRSTbvEnTChj6IPgIQ+zqSozOuii53jw0P5uI9SFoYGm3qZIvRp3va4BGltOM+hOQBprs3CmmAqvTFSw+1Uuz9/SJGvVPmRqoPqr7ffebXkl9JtTCUlw5ANJS2VtSUDHMVtcXW5Y9Yzcd0tlinWxXaLj6cNqk4ylSPoJTDAX0uxa58dPwiVf0M1k/tVQQBdXy94paDyzHxlR9IHKJcZVp1gQSq82QMw0BJBswGvSI47h2yn2Dtb6ri6Vca806VLdYB6Q8RceMrppbjR9Zi07pPMsF9NGGf1ag7xTv5Z7y0pfSnhCLk1FHbTf4AyFhsVn0s8oK10wlJkp5gHqFzTJZSSECZr5RdWJOh0HDf5wtXF0zZWVrdqEns3/m0m+krbH13FJWo3PQWkRoNQzZePHPbwmYqbMxS76NXyJ90tjdEbRqF5QY4ac0h/hPwa05MmBiBpkqj+FvlOx2xUiTmsQB/dVPwH5Thr1/sVPwN8pqhjSTpbX7Ov/ElV2tax77iWKCZBza8GSG2K6/4g8GEkHKiuL9OoL/eYees1SUSN3vjxWYcB5w7aDuGVPLOv/ivw3sTu7CY4ctK2t3vfTUKfeJpkRiTfKePXInVfXpr+FflF2kHcKIcsn3nmz306Z/7Y4crOunSP+Wnyl2+GpH9jTN/uL8pAmxqTH+6X8K29kO2PuFb+k6m16NH8NvcREdv0j+wp9Xrjq3WbQ6Hzlv+j2Ht/doewXv3aGQDYmG40f8AU/waHb+4dxAR21hzvw67+DvoCT0dSdN3zjVx+FvrRbwqHyIKmGnk7hjupkfxv84/9EcOdemO5z8RBwaHrQCcRgyNadTjudfL0IicHwFYbuKHvvoO32TSYL6NcNUQHNWBIvo62672KSs27yGo0KLOtSrdbaEoRqbcEH5Eyd+N0a3gmirerhbnK9VRwuoJ3nfZx2SApRP7dh/B7PSlednj7Tez5SJsDb1j5CW6irSy0+rof/UL4q3wBjqODCMGTE0gw45XBF7jjT6vfKTmTewJJOgFt9/GXVPkmx3V0v1ZW+Ekk5EXLTyFY5q1ZQr4ijUUG4BsLcN+QGBnZLL61E/u1FP/AHSHHcn6tJc2dWHHLm6PabgaQB6LAekPM/KPttLZBrvyXKbMq8BTPdUp/wA8kGDrj9kD3MD7jKFabncb91/lJ0wdc7lY8dLyGzJXIvqLV00OGY9dg3XbgOyD7UatVFuZqIL3tlY36t4G6Vy4HE8EbzHzktOhjALinV/huT7I4xp2kJyfDYKcGw3hvw/1jOaA/wCP6yzFbHp6mKA/dq28xBjyjxA0L1PG/wAZd3ZIhSAub7QfP5Rpw9+I8z8pYHlNWO8371B7OInf0lewBWnp10qf8sTyN8odABwotw8/nNdsXGUkw6I1RMwubZrEZiTa/XrM+nKHrp0T301v7tJINv0za9Gjp2OL6ccrRa97oVbUXb4pGxFC7qyipnJzKQMiMVu2ltbb5pGxiNuyH+IH3Tz8bWoHfQTq0er56v4zox2GP7E94qH4gx9wjoN99bYcF84pgFxWG/w3/wDcH8kUNaF2wmjXpncTSPC12p/7i6eGbwliKrqLsAy7ucQ5l8WXd3Gxl5gPoZRqTF8ZVLbgVVQqaek6l7sO4j5E7K+hwBab/Xq6uXXPkCoeZLBbAZyQ2YekbjdppKrrgnSZjKuIrbwEYb+iG8yM9/hIRtN/u+R/+yeoD6LqRpDNiKrsRcVlCJlvzhDVVFw1sqA3s179LUAYzlFyOpUsVg6XO1D9YZc5LC6I5yjUC5IKVekRY6dRktbFpRSU9t1F3ZPw6/74m2xVP2Pw/wD6mk2JyHwVRMz4iowK0iShYBA6Mz1nzglaYK2GbKOi1zewJbci8BlRucZaeXMHNRytYfVqlZmpaErlKC+j2FxYNYR6hUvRjW2tVtvA7gPnGHadUftB5D5TY4TkRs+qqOlTEVFqVhTDqG5tVNREOY83YekbFst9Dl4QkcgKK1aXMozo6B7lqTA3zXAdgrEdEeqNb8I1L7hS9GD/ALTfhU7dy/ywmltDEH0WY9yA/wDxz1DD8h7Wsqp/mNx01CC3hCafIYcWUeGbyLr1x2vYbejys1MU2/P+BF99OPWjirXuePrUTuNjuWetU+RKDfVYfuqintFwL8JL+htL1qldv85x7jFqCl6MRhdvY0LZaFLqv+ubQW+zfXT/AI3Qba31qtTK1RRpgkE+kDvtrzjj8iehfoRg+NEN++zNbzMX6D4O+lFV/d6PtEo7ULui9558WeOnYwGhxFHQagVKF/Lnr37LST9HkO52b91Xbh106bb9fLXt9iHJDDdVXwxGIA6ty1BIKnIHBN6VFm/erYhv91UyxJeiGuTPJ05P00bNlri25gKq6970k4X4wg4iiu9mJ45q9Md9wcXf2T0r/wDmuzf+kp/iq/zxV/o22eVsMMi9TKXuPAtrGiDdnmFTbNACwtxveuTcEWIIRH9/zgg5QUV0VaQH7tQjfxsqTa7R5BUKJ1w9MqdzWNj2b9D2QQcmsL/09LykkvuLVRl6nK0HcFGltKR87tWOvbIH5Tm+jNvvolEHzNNj7ZtKfJ/DAgjD0dOumpGnWCLGaTZeBwD2V8HhVbr5mllPmuh74qoNSZ5J+kTnXPU6/wC8y/7FUy1weyKuIw5ripezmnlZ6xY5VViwJa1umBbsnslLkvhAf/K4Yf5FL+WZnZ2ERRigigZcbiQqqABlVkAUADQADQC26RJbHmNfYbb1CvxNlU8evpG1rHpWkGG2fVdsqqwIFyTZVUdbNYBe7f2TYYrBrzue66EtlAUi976ixW19bC8IGaqBTUCxOguouW0BZj6OgGrcBpeMjdGU5k09EJZz65JNtP2aHd+8ddPVlfiMQiH9Y+Zvsg6/xHh757PsHkNTpWasFqPvyi/Nqe4+mb63ItroBvOjGFQbkQfwr8otgq+T5tqbaUgjKluA16J4kWOpNhcm/hB/rydQ8xPp0UhwA8h8o4LAmfLxxCH1VnecX7A8p9Qhj1mODnrPmY9hHy3kH+H/AKWin1Jm7TFFsFmVWdiiiZE4BK3b2zKVSmWqUqbsFcAsisQLE2BI0F4ooIkjyKlh1+yvkIR9VT7C+QiikitkiUh1DyE2X0c1T9YK3OW18tza9jrbriijA9OWSLFFIEiQRiHSKKMY+KKKJD8nJ0RRRiRycnYoCG1UBBBAIsdDqNx4TAmKKSQpHJ0RRSSImz5POTQW5J3jWYPlBWZcFi8pIvj8SDYkXBqLcG28TsUqRYuDM4RyUFyd3wE2+xxbDVANxpqxHDNnHSt16nXtiijRB8Gr2K5OHp3JPR+JHwh19YopEl4OcfP4R05FAkK8dFFGgQooooyJ/9k=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793958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62622" y="838413"/>
            <a:ext cx="460957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Sir Steve Redgrave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340" y="2362200"/>
            <a:ext cx="8991600" cy="432426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Physical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: Very tall and therefore applies longer strokes.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Mental: </a:t>
            </a:r>
            <a:r>
              <a:rPr lang="en-GB" sz="2200" dirty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A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n amazing self-motivator.</a:t>
            </a:r>
          </a:p>
          <a:p>
            <a:endParaRPr lang="en-GB" sz="1100" dirty="0" smtClean="0">
              <a:solidFill>
                <a:schemeClr val="bg1">
                  <a:lumMod val="90000"/>
                  <a:lumOff val="10000"/>
                </a:schemeClr>
              </a:solidFill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Academic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Practical subjects such as P.E, Art and music.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Personality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Steve is a natural leader and organised most of the meetings. However, he was bale to use a balance of his team mates ideas and opinions and therefore showed great respect.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style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Pragmatist (keen to take on board new ideas and is excited about testing them)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Bonus skill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Steve found hand writing and spelling challenging at school and dedicated much of his time to overcome this.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400" y="124950"/>
            <a:ext cx="2448838" cy="2206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43658" y="1128599"/>
            <a:ext cx="377364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Matthew </a:t>
            </a:r>
            <a:r>
              <a:rPr lang="en-GB" sz="3600" kern="10" dirty="0" err="1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Pinsent</a:t>
            </a:r>
            <a:endParaRPr lang="en-GB" sz="3600" kern="10" dirty="0" smtClean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209800"/>
            <a:ext cx="8991600" cy="449353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Physical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: He had at one time the largest lung capacity recorded for a sportsman at 8.5 litres.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Mental: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Never gives up (perseverance).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Academic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Oxford with a degree in Geography. 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Personality</a:t>
            </a:r>
            <a:r>
              <a:rPr lang="en-GB" sz="2200" dirty="0" smtClean="0">
                <a:latin typeface="Comic Sans MS" pitchFamily="66" charset="0"/>
              </a:rPr>
              <a:t>: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 Calm and considered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style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Theorist (thinks problems through step- by-step)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Bonus skill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Listens carefully to other people’s opinions and takes time to reflect before expressing his thoughts.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8047"/>
            <a:ext cx="3124200" cy="2081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3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676400" y="657225"/>
            <a:ext cx="346884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Tim Foster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209800"/>
            <a:ext cx="8991600" cy="41549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Physical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: Very fast oarsman. 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Mental: </a:t>
            </a:r>
            <a:r>
              <a:rPr lang="en-GB" sz="2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Showed great </a:t>
            </a:r>
            <a:r>
              <a:rPr lang="en-GB" sz="2000" dirty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determination to come back from </a:t>
            </a:r>
            <a:r>
              <a:rPr lang="en-GB" sz="2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injuries.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Academic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Economics (good with money)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Personality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Adds humour when appropriate (team spirit)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style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Activist (tends </a:t>
            </a:r>
            <a:r>
              <a:rPr lang="en-GB" sz="2200" dirty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to act first and consider the implications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afterwards).</a:t>
            </a:r>
            <a:endParaRPr lang="en-GB" sz="2200" dirty="0">
              <a:solidFill>
                <a:schemeClr val="bg1">
                  <a:lumMod val="90000"/>
                  <a:lumOff val="10000"/>
                </a:schemeClr>
              </a:solidFill>
              <a:latin typeface="Comic Sans MS" pitchFamily="66" charset="0"/>
            </a:endParaRP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Bonus skill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Always encouraging other team mates.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9287"/>
            <a:ext cx="3505200" cy="21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7" y="1284"/>
            <a:ext cx="14509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723900" y="1467633"/>
            <a:ext cx="438324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James </a:t>
            </a:r>
            <a:r>
              <a:rPr lang="en-GB" sz="3600" kern="10" dirty="0" err="1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Cracknell</a:t>
            </a:r>
            <a:endParaRPr lang="en-GB" sz="3600" kern="10" dirty="0" smtClean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40" y="2362200"/>
            <a:ext cx="8991600" cy="398570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Physical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: Very fast oarsman. 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Mental: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Very competitive.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Academic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Science degree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Personality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Loves the outdoors and always tells friends interesting facts about nature.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style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Reflector (listens carefully to others and thinks things through before making suggestions)</a:t>
            </a:r>
          </a:p>
          <a:p>
            <a:endParaRPr lang="en-GB" sz="1100" dirty="0" smtClean="0">
              <a:latin typeface="Comic Sans MS" pitchFamily="66" charset="0"/>
            </a:endParaRPr>
          </a:p>
          <a:p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Bonus skill</a:t>
            </a:r>
            <a:r>
              <a:rPr lang="en-GB" sz="2200" dirty="0" smtClean="0">
                <a:latin typeface="Comic Sans MS" pitchFamily="66" charset="0"/>
              </a:rPr>
              <a:t>: </a:t>
            </a:r>
            <a:r>
              <a:rPr lang="en-GB" sz="22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As a qualified scientist, James is always suggesting ways for himself and his team to improve.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54" y="91556"/>
            <a:ext cx="3848467" cy="20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5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904" y="3810000"/>
            <a:ext cx="8590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‘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52400" y="381000"/>
            <a:ext cx="8722594" cy="61247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5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Physical</a:t>
            </a:r>
            <a:r>
              <a:rPr lang="en-GB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:</a:t>
            </a:r>
          </a:p>
          <a:p>
            <a:endParaRPr lang="en-GB" sz="1600" dirty="0">
              <a:latin typeface="Comic Sans MS" pitchFamily="66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Mental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endParaRPr lang="en-GB" sz="1600" dirty="0">
              <a:latin typeface="Comic Sans MS" pitchFamily="66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Academic</a:t>
            </a:r>
            <a:r>
              <a:rPr lang="en-GB" sz="2400" dirty="0" smtClean="0">
                <a:latin typeface="Comic Sans MS" pitchFamily="66" charset="0"/>
              </a:rPr>
              <a:t>:</a:t>
            </a:r>
          </a:p>
          <a:p>
            <a:endParaRPr lang="en-GB" sz="1600" dirty="0">
              <a:latin typeface="Comic Sans MS" pitchFamily="66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Personality</a:t>
            </a:r>
            <a:r>
              <a:rPr lang="en-GB" sz="2400" dirty="0" smtClean="0">
                <a:latin typeface="Comic Sans MS" pitchFamily="66" charset="0"/>
              </a:rPr>
              <a:t>:</a:t>
            </a:r>
          </a:p>
          <a:p>
            <a:endParaRPr lang="en-GB" sz="1600" dirty="0">
              <a:latin typeface="Comic Sans MS" pitchFamily="66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style</a:t>
            </a:r>
            <a:r>
              <a:rPr lang="en-GB" sz="2400" dirty="0">
                <a:latin typeface="Comic Sans MS" pitchFamily="66" charset="0"/>
              </a:rPr>
              <a:t>: </a:t>
            </a:r>
            <a:endParaRPr lang="en-GB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Theorist</a:t>
            </a:r>
            <a:r>
              <a:rPr lang="en-GB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(thinks problems through step- by-step)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Activist </a:t>
            </a:r>
            <a:r>
              <a:rPr lang="en-GB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(tends to act first and consider the implications afterwards).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Pragmatist </a:t>
            </a:r>
            <a:r>
              <a:rPr lang="en-GB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(keen to take on board new ideas and is excited about testing them)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Reflector </a:t>
            </a:r>
            <a:r>
              <a:rPr lang="en-GB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(listens carefully to others and thinks things through before making suggestions)</a:t>
            </a:r>
          </a:p>
          <a:p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Bonus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skill</a:t>
            </a:r>
            <a:r>
              <a:rPr lang="en-GB" sz="2400" dirty="0" smtClean="0">
                <a:latin typeface="Comic Sans MS" pitchFamily="66" charset="0"/>
              </a:rPr>
              <a:t>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4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904" y="3810000"/>
            <a:ext cx="8590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‘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6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Custom 1">
      <a:dk1>
        <a:srgbClr val="002060"/>
      </a:dk1>
      <a:lt1>
        <a:srgbClr val="002060"/>
      </a:lt1>
      <a:dk2>
        <a:srgbClr val="FFFF00"/>
      </a:dk2>
      <a:lt2>
        <a:srgbClr val="FFFF00"/>
      </a:lt2>
      <a:accent1>
        <a:srgbClr val="00206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478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2_Default Design</vt:lpstr>
      <vt:lpstr>3_Default Design</vt:lpstr>
      <vt:lpstr>Learning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</dc:creator>
  <cp:lastModifiedBy>Gareth Pitchford</cp:lastModifiedBy>
  <cp:revision>97</cp:revision>
  <cp:lastPrinted>1601-01-01T00:00:00Z</cp:lastPrinted>
  <dcterms:created xsi:type="dcterms:W3CDTF">1601-01-01T00:00:00Z</dcterms:created>
  <dcterms:modified xsi:type="dcterms:W3CDTF">2012-04-19T11:25:20Z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