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11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D9441-2869-43E8-B2E5-0BF757FC2C75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94B1C-4FA0-4EC7-AD23-903024C63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30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94B1C-4FA0-4EC7-AD23-903024C630F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06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95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96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13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93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63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92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1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41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47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25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9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EA58-90A5-49D0-A39D-0D93D333409D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7E5EF-CAB5-4E1D-8CA5-6E71507D3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64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hyperlink" Target="http://www.google.co.uk/url?sa=i&amp;rct=j&amp;q=&amp;esrc=s&amp;frm=1&amp;source=images&amp;cd=&amp;cad=rja&amp;uact=8&amp;ved=0CAcQjRw&amp;url=http://blog.ultimatekilimanjaro.com/can-an-unfit-person-climb-mount-kilimanjaro/&amp;ei=FEesVM-oN-y07QbzqoDYDg&amp;bvm=bv.82001339,d.ZGU&amp;psig=AFQjCNGH_amFGGBSeQtJQ7RQ4L-3RuLeUQ&amp;ust=1420662861441429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frm=1&amp;source=images&amp;cd=&amp;cad=rja&amp;uact=8&amp;ved=0CAcQjRw&amp;url=http://blog.ultimatekilimanjaro.com/can-an-unfit-person-climb-mount-kilimanjaro/&amp;ei=FEesVM-oN-y07QbzqoDYDg&amp;bvm=bv.82001339,d.ZGU&amp;psig=AFQjCNGH_amFGGBSeQtJQ7RQ4L-3RuLeUQ&amp;ust=142066286144142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3.jpe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jpe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136924"/>
              </p:ext>
            </p:extLst>
          </p:nvPr>
        </p:nvGraphicFramePr>
        <p:xfrm>
          <a:off x="188640" y="999388"/>
          <a:ext cx="3206886" cy="70128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3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29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latin typeface="Comic Sans MS" pitchFamily="66" charset="0"/>
                        </a:rPr>
                        <a:t>well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29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31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AutoShape 2" descr="data:image/jpeg;base64,/9j/4AAQSkZJRgABAQAAAQABAAD/2wCEAAkGBxQTEhUUEhQVFRUVFBUYFxUXGBoXGBcXFxcaGxwVGRocHCggHh0lGx0YITIkJSotLi4uGR80ODMsNygtLiwBCgoKDg0OGxAQGy4lICIsLC0sNCwtLCwsLCwsLCwsLCwsLCwsLCwsLCwsLCwsLCwsLCwsLCwsLCwsLCwsLCwsLP/AABEIAO0A1QMBIgACEQEDEQH/xAAbAAACAgMBAAAAAAAAAAAAAAAABgEFAwQHAv/EAEgQAAIBAwIDBQQIAwIMBwEAAAECAwAEERIhBQYxEyJBUWEUMnGBByNCUmJykaEzgpIVsSQ0U1Rjc4Oys8Hh8CVDRKKj0fEW/8QAGwEBAAMBAQEBAAAAAAAAAAAAAAIDBAUBBgf/xAA0EQACAgEDAgQFAgQHAQAAAAAAAQIDEQQhMRJBBRMiUQZhcYGRMtEUI7HwQmKhweHi8Rb/2gAMAwEAAhEDEQA/AO4UUUUAUUUUAUUUUAUUUUBrcQaQITEqMwI2digI8e8FOD8qq+BtHlAjyNphXRq2RkJPfXYAnoD5ADz3vHG1eY0AAAAAAwAPAeVAehQDWhxpyIWADd4FSyYygIx2m5AwvXrmo4dc6nde1jcJoGlfeXKK2ZN+rZyNhsR1oCxqvk4mO0CqNahZdbp39DxlPqyBvqOW2692t9qpJ7FFkmmlkWJXEQDAiP8AhknU7H3jk43JGBjxNAXEEmpQ2CMjOCMEfEVkpcfnzhwOPbYGP4HEn+5mskfO3Dz/AOsgX87iP/fxXmVnAL+qu/v2DPGkbmTsi0bY+rdgD3dfRSDjY4z4Z3rdtbyOQao3Rx5owYfqDWvf2ryMuJCiANkLsWbGFyfujc4HU4r0GSxudWVKuCuAWZSoZh1056jPj0rbrDaRsqKrtqYKAzdNRA3bHrWagCiiigCiiigCiiigCiiigCiiigCiiigCiiigCiioNAKHHOL3Mt01nZssPZIjz3DJrK686Yo1PdLEDJJ6D9tzk7jUs3bQXIUXNtIEkKAhZFZdSSqD01DqPAg1VcAvI3vuImJhJ34DqU5XKxlWj1dMhgR6ZrFFyq8s0s9zM6dsEDQW7tGmmMYUNIMOx69CvwqfTlGZ3dM2nwM/G+M2kSFbqeCNWBBWR1XUPEYJyao7j6Q+GRDX22RsNSxSEHyGrRj4b1sW3LtnBmRbeJSASzlAzYA6lmyx2z1Ncuh4zNxm90Q5SGJsple5DGNu3KnZ5mPu52XyyKp1E401uc3sidVvmSxFHRJuYLu8GLFPZoSf8anQ62XzhhO/8z7eh6jxb8nW+dU+u7kzntLhu0OfNV9xfgBV3ZW4jRUBYhRjLEsx9STuT4/Os9fnOv8AHNTqJNRl0x7Y2/J0oVJGCCzjQYSNF/KoH91e5IVbZlB+IBrJRXG8yTeWyzBT3PLVsx1CMRvt9ZETE+3TvJg/I5FYBxW6sd5ma7tR70uke0Qj7zhdpU8yoDDxz4X9eWFdTQ+M6nTSXqbj3T/vYhKuLLS0uUkRZI2Do6hlZTkMD0INZ65eeGSW16sUd1cW9vc6uxWMoUjnGWaPS6EYcamA8CCPEUwIOJxe7Pb3K+AljMLn/aR5Uf0V+j6S+OpqVsOH/eDBOahLpkOFFKh5xMP+O20tuvQzLiaH4lo8sg9XUeuKx3XPcZYpZwy3rDq0OkRKT4GVyEJ+BNWznGtdU3hfPY9i1Lgb6KSxzZeJvNw2TR4mKaKVlHnoDAn5Uy8F4vFdRCWB9aEkdCCrDqrKd1YeIO9V1aiq7euSf0eSTTXJv0UUVceBRRRQBRRRQBRRRQBRRRQEE0mcxXj3k7WMDlIowDeTKcEBt1tkPgzDJYjcLjz2YeZOKi1tpZyC2hCVUbl3OyoB4ktgfOlaIHhvDyz/AFtwxBc5/jXUzAbnyLtjbwFerHL4RVbPCwuWMFhZRwRrHEixxqMBQMAf9+u9bAbPSlG35SEo138slzKdyut0hT8KRoQMA5GTknFYb3kyKPv2klzbSDoYZGdf543Yqw9Mb1xP/p9GrOjfHvjb9yP8BNrLe46YzSfyFGpF3KFVWe9nUgAABYjoRQB0AUD9c1PAeamEws77Qs5H1cq5WOYflbeOT8J+VYOI54dPNKVY2dydcjKCTbTkYLkDfs2xkkdDnwq3xqqWs0L8jfh7d0eaX+TZiY3PMoIBIGo4GfE4JwPXAP6V7zSBxHiT3HCI7m3bXLblJMg51NbtpcHz1LqPzqL7myQiG4tNUkN3GVwB2jQTqpIPZ5GrbVlc76Nq+Gj4TZN4jzlxf1X7rj6HV60PvbLkDIyc49cdf0rUueJxxlg5xo0FvRZDpVj+HVkZ9DSxFxSyktlihvUSWLBSSQ4kWQdWdHwe8S2oHGQxFVfMPHYnaJ4sXcgjaG7jt1Z43t2B1jV0BU95RnO586lT4U52dLUu/bH0ftuvww57HSBU1zbk3nxFRo7hy8Ub9ml51UrgFe38UbTgaiMEjzFdDtrlJFDRsrqehUgj9qy6zw+3SzxNPHv2Z7GSaKPn2L/ApJBs1vpuEI6hoWD4HxUMvzpljkyoYeIB9NxnNafELRZonib3ZEZT8GGKTOHc8wWEa2nEGeOaBQgOkuJo12jlVlz7ygZzjfNfW/Cerj5c6W908r6HP19TeJJFnzTcNczrw+JiqaO0u5AcFYc4WIHwLnOT4AGrfhkkCKsUC4RQAAiNoA8tQGP3pT5FsnlWW+vCFF3KZUjOB9X0j7Q/aAXovTfJyd6eEnTAwy4zgEEY+Arl/EGu8/UOCbcY8Y4z3+pp01SrgV/H7e6KarSVUkUEhHUMkh+6x95fIEedJ3KHNpS9jaaI263paKUA5iF1FsDnqrkdxgfJCCRvXRqUm4TCeISwTRpJDdRe0BHXUBPCRG7DyOlo9+tW/DOoi7/Kkllp4ff5p+41Ppj1HQLu7SJGkkYIiKWZicBVG5JPwpPHEb6978D+xWx9x2jV7iUff0ONMaHyILHPhWrxDlqcyW8ImaSxEuuWGU6mURqWjQOe80faae62enXG1M93dJEjSSMqIgJZmOFUDxJr7yMPc5tl72UO4ocX59fhbiO/ImEg1QyxpoYgbMJFGVyDggrgHPTaioj5WTjDtc3cbLBhVtFbKuU3LTMPDWSMA+CjzoqLwaIdWNzpVFFFRJhRRU0BFFFBoBS5tftbuytR7oZrqQeBWDAjU/GVlb/Z1qc/Li2jk+zBdWsr/kSVSx+Qya2bbv8AE7tzuI4LaFfQt2kkgH/x1b3dssiPG4BV1KsPMMMEVNw663H3MN1mLV8jwDWnxOUKAS0gycAIupiT6YP61XcqXDBZLWUky2rBCx6yREZik+a7H8St6VeaQMnz6/KvyTUUS02olXPmLO5CSlFNCLzZZiaMrOjuq7rI0fZyxEb9pHKuVGNtm0g461o8qfShEYlhuknklXWnaJHrE2jYHSCW1MCM7Yz40w8zXEaI89yGdIwCsMbkER61VpyARqI1avQYA3NInLs9zw+N5ltGK3TCO3kZgMNJK5j7RT3gCDv+UfL7LwW+2Omm645xwuI/n+pkvrhN4kMHD+XrwLPcROlmJ2ZhZMgeILpwFcahpkbqdJxudq1OUOTIJ7SCVnOvuPqgJjzp91ZEzgspGNXpVzc8v2saCXicqzuRlnuHxGD1IjjyFVR5DPTfNUfFF4YkTT21vcoI11e0WiPGANtxI2EcdNt/hWyiFrc3J5cn2jhL78tfN7l6jGC3/wBWNXOU0UUBkaCKaVmWOJZI0bMsh0qMsDtkg/Kq5eWbqGPtILt2uBu8bbW0uNzEIwMIPAFd+maXouYLiSWyW8tpj2bNcq6RhzNAIyElKIxwVLAkDPUEV0bhvEYp07SGRXXzU5wR4EdQR5VbNSqSTLIuM2yv5bNtNF7TDBGjTDTKNChtSkho5ABgkNn9areCcPtI+I3ACRxyI0JiVe570OW0qCAQe8Tt4Vs8BXsb69gHuv2V0o8AZAUcD+ZM/OvXG7ZBf8Ol0Lr7aZC+BqI9lmwpPXGfCsWui5U2LLXpb2+Sz/wetZin8xrrj3M65vZGdiokupoGYaQwT2dNMepyAoK6jk9NRwK6RxvjnYssMSGa5kBMcIONh1kkb7EY8T8hvVJxXkdHhlluZZHmZWlkKOUiMiIdGI8YwmAATucbk1z/AIa0Fr67WsRlHCfzM2o1EIbPk3eDoqqri3EoGAJVmW4cY26tjGPJOmOlMbwKwwyhhkHBAIyOhwfGqTlvTNHb3UZVWkgjMwTBVi0anDY+0rdD1AJHjV5g5JztgYGOh3yc+u36V85rZ/zed1zzyaI8AikZyc7nG2MDwFUHMJ0XnD5B4zyRN+WSF8D+sJ+lMEzYViBnAJx54GcUrcavVnj4dKnSS8tXX4Hc/tWrwTqWsrmuOrH5RC/etr5F3zHzBDZIjzZxJKkahcElnPXc9B1NV0XDBecSd5D21rbIgWI7xrdZ1E6QcOVXG5GxYY6Gk76TuKI912RP+LpAEG+DNNNGxAOMaliAPwc10H6N8eyyEAb3d3n1+uav1CbOXTSklL3GoCipoqo0hRRRQEiigUUAVBqag0AocPlCXXEGY4Hbxb+QMCAfvV4ao7e4Ed7fhj/mrf1oyj9StXlXw4Obf+tiFzrfm24hbvCNU9xazwqgBOp1ZTEWx9kFnJPkDTRwm57SCJzgl41b45UEmtHnB4LaKW9dUE6QmKORvAvkKvoNRyfHANLHCrxpb+yWIEWsNvMqMwKmVlRFaVQRkoMqobxya+T+IvD1Y/Nit0m2/klsjo6K304PX0q8QWEQ5wA8dzGzfdR4sL8AJeyPyps4vwkXtmqFijFYpEkHVJFwyv679R61UcR4bFe8RMUyCSKC0PaKc4LzSoyDbxAiz8xTBxfjUFogMzhc7Ig7zvge6iDdjt4V0fh+no0MJS7r/dlOsm3ZiPKFHhF5bWLD+1bdluCdPtsgM8creaPg9lnrowMb4zTNdc/cMKEG5jlBGOzUGRm9NAUk/CkQ8Rv+I3xaOFIIrRiE7fLBZSPfZFPekCnYZwuTnJpgMXEoe+Da3PnGIzA589L6iufRq123xg8Rx+TXVXOUcyPa8e7bidg4t5YYQtzBG8qhC7SIjgCP3lAEZ64qzu+QEM891FPNFcTMrBwQVXSMaDHsHQ+IO/kRWnfo13arJEHjlUpLEJAVZZYm1Krg+BI0nwIJq8g50tTbmeSRYtO0kbkCRJB1iKdS/kAN8jHWvarVZFpkrIODWBT4b2x4o4nRVkiskVyhyj6ppGR08QCM7HcHI361u83OE9lmbYRXkRY+CrIGjLH0ywHzrNy9HI7T3UylJLmQMsZ6xwooWND+LGWI8NeK3+K2Ec8LwyjKSKVYdNvQ+BrnX9Dm49uPsaoRfRvyJvCLq7mu76a27GOJ5VQXkgL/AFcKhdESZAI1aiWJxkmrWfhV28bNDxFpiysNEiRNC4IwVzGAy9cZycVWycDmvAukpBZxHRDbPGxEip3e1kUMue8DpU7YwTV9y5wJbISgSFlkcSNkKiq2nvaVUAKuw2+O5q2NjqrUIPhYSKVRBtuS+5T/AERXCGCeKNGiENwV7Jm1FDoXUM+Pf10+1zP6PsxXbynUI+J+0zpnpmKdiuPUxvn5CuliviPH6HXrZf5sP8r98kqpJx2NfiU4SGRz0WN2/pUmuZfR8zSex27dOH9rPKSDvqU9ivl0cn+QedXPGuYvaba8hjwTJd+wxaerdoqBz/Lqf5Cr3me1SK0eOJVV7jsbbUNmOvEWon8Kaj8q+k+HPDnCEpWrdSTX2j/2MesuxhLuItzxC4e1disJiu7qKUnvCUK9xGE/C3cC+WBXS/o2iIsEJ6vNcv8AJ7iQj9sUl8xcui3Nt2U0xjadB2LkOumNGfKsV1jGjPUjanz6P4yvDbPV1NvEx+LKGP7mvrLcZ2K4SqlvWvrn3GCiiiqiwKKKKAkUUCigCoNTRQCHxe1Y316qkK0llayRsRkBoJJsZ8xllz6Zpisp+0jSTGNaK2PLUoOP3qs48ujiVqx92a2uIW+KtHIo+JGv9K98tRKkJiTVpikkjUMxcgIxAGokk4GPGroPYwalepstJY1YYYBhkbEAj96S2v4xdXV7KwEFtGttGfvMO9Lox7xLlU26lceFMnMNlNNA8cE3YO23aadRC+OnfYkbZ8KqOW+SEh7MzzPcND/CDALHGfvCNRgtnJ1Nk71k1+mlqavKTwny++Pb7nummoPqfPYrrS7ktYS5jDX/ABCYusJOyAABQ58EiiA1euw6irDg3AFiYzSsZ7px353G+/2Ix9hB4AfPNe7iBFvZ7mQ4KiK3XURpRWGskZ6amIB/KKSeNcxXFxcvHGkj2MYJaS1cLr9HuHwqjrkKc58az2qTaphtGKOnp4xgvMlu2WVvxxLK8uIcNPHLI0+YFMrwO2Nccqrnx7wPqdulM9hx6GZtMYmJ8zBMqj4syAD9aqOUeY7F0SO3U2+r3EdCgc+OmT3ZD47MSdz5mnJLcnc7VlmsvHSa4PbOTBWlJwmBpRM0MZlGMSFAXGOm+M1c+zqKgRofL9aiqprhnrsizUxVJx/mD2aSNeyklDK7SGIF2jRcDWVAyRqIG29XfGbiO3hkmkOlI1LMfSqnk+CSQyXkylGuMCKNusduvuAj7zZLnx7wHhV2n0rnP1cFGo1SrhlcmuOc7AjPtUWfuZOv4aMas+mK1j23Efq0SSCyP8SVwY5bgf5OJT3lQ+LnB8BTiLSPOrQmr72kZ/Ws1b69DXGXU9znW+ITlHCWBX51siltHNAo1WLpLGij/wAtBpeMDyMZIx5gV65m4sVtVNudUlyUjgPXvS9H+Crlj6CmV1z13HQjzHlXNCHs+JWVrMCbZZJTaynoNaaRCx+8hyAfEMOtYPE/Co6q+q3tF7/T/wB/qR01/TCUe/YteWeSDb3byuytFG2baMZOGaNEaZ9vfIXA8stXnn2aOS5tbeUroCyzMrkBWOOzRSD1zqc/FaeaToZLaa9vDMYmZDDAqyFScInaEgN+KQ/pXbhFR4KK7umasks47CXxiySJw8LMClteSKnaMyauwMSaUJIU6pR0rtvCbcRwRRjokaKP5VArkfMHC7dbwR20ccbOlqh7MAKTNeRsc42zohf9a7MKrtacso3KxWetLCfYmiiiqyQUUUUBIooFFAFFFFALHPsWIUuP80mSc/kGUk6f6N3/AEFWKoBnAG5ycY3J8T5npvW/eQLIjRuMq6srDzDDBH6E0n8HdvZVSZ8SWb6JW8W7EdTjwZNDfOrIMy6mPDNrjXMSW7pEI5Z5nUssMK6m0A4LkkhVGdtzVHxDnOVcDQloDtm6OqZvSK1iLO5+JFXPF+EStMtzazLDOIzGxePtI5I9WoBgCDkHJBB+0ete+WeW47fUzaZZ5GZ5ZyoDuzHOM9Qg6Bc7Yr15KoeWknyzn3MDzsUmuICLdpV1z3C6kGBhZJLZSO74DV02J2FNlpy7CwR5XN1gAoXI7FfEdnCmIl8Nwvzpo4i4DRoVDLKzKwO4xoJ6dD0pcPJKI+qznmtMnJjjbVCfQRPkL/Lis11Epr0SNdWqjB4mi9WwR10yKrL4AjYeo8j8K0LriLg9hB3nUd+V9wg8AfvNRxYXcMLuJomIGFzGQSxOB0bzIpTv4L2xiUy3kK9pJpAitHmkeR8scDXucBj8qz/w01HCNX8TW5bsZ14UG3leSU/iYhf6VwKreK8QsrchCoeU+7BEuuVj8B038WIFc6v7PjV1bLci7zC6NJpV+xZUGT3gAM7DwJpo5H4za2lg+ImS5jtGuJDJGEefAJ1B8ksNWF36Z9ahTpOt7y45wSu1DgvTEsYLIzOpv5Vt49SPFYGUMcqwYPKWO7dO6uw9afVYeHT0rhdvwx7hm+rimnMfbTyzDILNnEY2J3IIA6ACtngPMt4lv7Nb5SJgskc795oYpBkwpkbsGzjwANbq7YRWMGO7Sznh5y/b2O2UVxD+yl94vOXzkydtJrz55DVHG+M3iwiGa4ke11DW65E+ANomZdyhOBqG/gc717HVRbweT8Msjvk7bHKre6QcdcHOPjUTQK+NShsEEAgHBG4O/jXEf7IuLQxTRhbaSQ9wxM3ccjUI51PdcMBv5Hb1rrvK/GBd2sU+NJYYdfuupw6/JgashNTM1+mdW+cotGbGSegrklnf2skRe4MeZpJJD2yaQRI5KjvgD3NI28qf+eLzsrG4bOCYzGp/FL3Bj4Fs/Kqubm2wih09vEezjIVD1OhdlAI6nA2q+Dw8numvlR6lHqyLHI9jE/EIzCEEXtM0ihPdZLa3EeoY2/jSg7bZBrtdc6+jiy0zkEDNvaRK+PCe6drmUD0wyf3eFdFFZpPLNiedwoooqJ6FFFFASKKiigJoqKKACKTuO26xXffGYOIIYX3wFmVTpOfDXGWXPnGvnTjVZzDwlbqB4WJXUAVcDJSRTlJB6qwB+Vep4ZGcVJYZX8HvQ4K4IaMlSDnoGZFO/XIQnNWcXWqHl+btiZX7s6L7PcRg90SIdWfP7WVPirCr6LrV/Y5rWJ4NPi38W2/1j/8ADatyLrWnxb+Lbf6x/wDhtW3H1qK4Jz/UjT48MiFfvTx5+QZv+VI3NHHIp7pELyez22tnkiQsDdDAWMOATlVLbLjJ29KYvpFuCLfQjmNywcyAbxxLtJIPXSSB6kVUcmxstsh0BI3wYogN44iO7qPVnPvE+bGvYR6ng6Ok0/XPqfYWf/6OVbOKwa2aGSWEwCWciKDGkpqB3Oog50EA5ryeBSpcezzNqjubRrSO4PhPKrSago+zqULj0XFdBurRJUKSIHRtirAEGlXiPKVmuiIvMpkLLbr2jlYpdBYSRrnusANvhSOmjDOO5vtobi1kU7s3NvN7NIkkUs8QEhjZHRolypkDbMu2oA7ePWrREAAAAAGAB4AeQrR4ddyXEktxOAJSwhO+doAFOMjxbUfnW3dTBEZyCQqliBudvIVy7n6ulE9OpKHVPllXY8UdzcqVGqFjpA8RgkZ9dv3rLwO6NzbK0qjvhgwxsQCR0pes+bu0d/4NvtnW4dixGwU6R1x51s8r8yyTymJkXAViGTIxjHUeX/3UpVtLOCMLYuWMl5c8YcwxxTuojik2k1a5JyhIQBRvkZAPUsR6mukfR5w6SG0+tUo0sssvZnqiyNkK3k2Nz6mlf6MbeGO8uo+zj7Rgs8TlRrAY6ZFU4yAG0n+Y104VsogsdRx9da8+XjAqc/3aKLWNyoD3IbvEAfUq0md/UD9RS5xS4jmMNusiOZp41OGDYjQ9pIds/YQjPrTBxSaF+JYnaILbWowJGUAvcPvs22yRrv60tceELzyvarFkRR2UTwhBm4vHw7Ar1KRYOfDJrR14iyWm1ThB0qPPcfPo3t/8FNw3v3kslwfyOcRD5RBPnmmusFlbCONI191FVR8FGKz1mLkFFFFAFFFFAFFFFAFFFFAFFFUnMHMItysaRvPPJnRDGAWwOrsTsiA/ab5ZO1DzJQ8x3y2/EYOy1PJcKqXEKKWYR6iI7o42XQ2pST1X8oFM6OBkkgAAkn08/hSZdw8Ta59qjhs0d41hZWleTuK5ZXyFUZXU2w66vStpeC3sob2m8UkqcQwxiOInb3iSzn9fGrVlIx2dMp5yYuauaGje1aK2eYPMyxgMEMh7Nt1BB7o6lvIZrWg54mWSWKTh8rvDpL+yusyrqGdLFgmHx9kA9RXvmC77G5tpriNoo1DxggdooOlvuZIBGBuPCl3gvHDFBcQxiQ3UtzKYC0UgE3bSd2ZdSjKqNz5BaxyutTeIm3yKZLLYxpPHewq+7G7yJQesUKnDQkeBDYU+bE1vJbASZLsTuoBPdJ2GoD4KdvzVRRcJ4jDcyzLFbvHMFLpFIQ3aqCO1UOPmVzuQD55to52AxNDIqjA2GvSvjnTkjuhVz6k+Nba5Ncovo1EI/pYm3lnHfQXN3c5ZB24tl1EKiJlVkAHVnbfPwFVVv7XCYCknbpA4kEMxw2dBRlWQb4wxpiHLvdC28xeHUJPZsr9XJI2yA7EgHJ0t06+WMp4MyglxKAM5Ij1AY694EjastkrVLKLoSg8tsXuHySM0zyR9lrmZ1TUGwGAyMgDxz4Ct2rS7skWF3RZCQurUw0jAIzj5VRR3LOxWCGWcr7xQDSD5F2IXPzrLJScss0RnFR5K3jnDoWUr2IaRw2nQo1ZH2tWwAHrW/wAMtVRF0xrGSq6gAOuBkZHXfNRd3rQY9qhkgDHCs2l0Jx7upCQDjwNad3xiBlx24jBI1Zyr4OdhkZHxx0/WjUnseKUE+pYLPgHG4YLuS5kJPZxNDHEnekmlZgXCr91cAEnbJ9KvLfnDiMnbTLDbpFAuTESzO5A1GMSAgBguDnGO8BS3wywhjXMCrg/aU6sj82+atn4olvw65ZiA2ZUAOAWd0GkDz6qavhc8qMTFdpYvNk98mkeP2spuLqZdQlkzHrhY/VqiqiBiuMkhvHqaYeQuAYuoYyoC2cbXEoHu+2Xee7t/k4th8RWjLxC3EVtawSJLbWcIuLkxt2ikxY7KDKk5Ly+HpjxrovJfDXht9U38edzPP6SOB3PgqhUH5a2TlskZY2uxJYwkX9FFFVEwooooAooooAooooAoJqDXMPpB42bi5Szty8yIjNNHA5QNJkBYppgfq4wCWYA5O1epZBf8Y52Gpo7NVmMeRLO79nawkeDy/abr3V3+FJ78UWWRpJeJyMz6Qy2Fs+lgOiCTQ5xufteNWXD+Wk0obkJKy40RhcQQ/hhi90Y+8ct61fJsMDb0Gwq+NPuXLSSkvU8FanF4zB2KW3EJFwQSwZJOvXW7q2fhUXHEUbDNw+61gACQCMyADGO92mc1aVGKs8sLw+td2Vq8xQKyvL7eChyBJBIVBIxnKoR09atbTmyylYKtzFqPRHPZufgrgNXnNYLqzjkBEiI4Pgyhv7xRVkJ+HRlxJjGpBGRuPTevE1urdRv5gkEfAjelAcvxJvA0lsRsDA5Vcf6s5j/9tZUueIRe7JBdL5SKYJP60BU/0j41Fxfcxz8PthvEtb7gAk37RgfBsIWX1DYB/eqniHKt2UKxcQcZGMSRRsMZzjIAPWs8XOaIcXkM1p+Nx2kXx7SMsq/zYpkgnV1DIysp6MpBB+BFQ6UUud1ezycf5k4NxCNH7eOScaTiWFu0VSRjUYtmGOvRvjTZy/f2zxrHbSIwjULoBwy4GN0OGB+Ip4ql4zypa3J1SxDtB0lQmOVfg64NUvTrsaK9fL/GhM5qeR7m2jt4e2kgb2plLBVKLmMoM9WJO3wr3zHxPht1bOJ2EUqqSEddFykg6BFIyx1bYGQfnWsOD3ScSZEuQZLe3U25lT+PDIe/HMy7nSQBkDI7pOc1tC/nuplM1qVhtZx2jwYuGeaMAiNdgezBOSw3yuPOskq3KxR9jb5sVW5+5t2HIFvPbwyuktpO8MbSCBzGBIygt9WdSg5ztitDmPkOK1tXmjE93MkkT/WESNpWRC4RFUDJUYzjNNQ5xiy2qC8UD7RtpDkk+6AAT+oxW3wXmSG5Zo11xyruYpUMcmk9HCnqvqK6CUfucrzbU89hI5I4K1xdMsiqFjmS5ulAG02P8HtPURgF2/EQPj2GkDm2zFt/4hb4jmiZO1xsJ4iwVo5B0JwTpPUGn8VXLZmuuamsk0UUVEsCiiigDNUfMnMsdoFGl5ZpMiKCPd3I8fJVHix2FXZrnPCpvaJ7m7O+uVoYT5QQHTt6NJ2jbdRipwj1PBOEOp4N5ON8SffRaQ+SkyTHHqQVAPwzXocd4ipwYbOQY94SyRn+ko399ZqnNaPJia/IgVt57XdDFzKIYz1gtmI1DyeYgPj0UL8627KzjiQJEioo6KowPj6n41nIqKnGCjwTjXGPB6qMVIqKkTAVNRipoCDU1GKmgINAqaKAgjOx3BqnPBDExksnNu5yWQDMEh/HF0B/EuD8auaK8aTIThGaxJGLgnM4kk9nuE9nuQNkJykox78L/aHpsR5UwilfifDY500SrqGcgjZlYdGRhurDzG9attxmey7t0TPbeFyB9bEP9OijvL+NfmNiaqccHI1OhlH1Q3Re8c5egu9PbqSUJ0ujNG656gMhBwdtvSqTltTYTewyEmKRne0lON8nU1u5/wAoMlgT1GfKmy3nV1DowZWAIZTkEHxBHWtPjvCUuYWiYlTsyOvvRyLusinzB/51DHdGFSf6ZFhmqrj3L0N3pMmpZIzmOaNikkZ/Cw8DtkHY4rDyxxZpQ8M+BdW5CzKOjZ92ZPwONx8x4VdivdmR3ixDi4AW4nBb3NzcXcPYtcKkjBVWSKVQpcIAHGTkavu+NdPpO4KC/F7p/CG0tov5neSQ/tj9qcaplydKr9CCiiiolgUUUUBp8XuezglfxWNiPzY2H64pM4HYdhbww+McaKfiBv8AvTHxq6DfV4yMgn4g5AqrNaaYY3NlEGllkUUUVeaCTUVJoFAAqK9VFAAqagCpoCDU1BFTQEGgUGgUBNFFFAFQRU0UBS25HD5DIuRaSsBKg92B2OBMi9AhOzgdPe8DTr/36Y86SuaLVWhcsxUGN0OAWJVgcqq+7kgY1EHAq75NMh4daFz9YbWLc776Bgnz2xmqZbM4viFUYyUl3NTnCIwgX8W0lsD2gG3a25OXjPmVHeX1XHiaYzIAuokBQMknYBcZznyxVPzYdXDrncHNtJuOh7h3HpXqXhxuI4Fc/UdmjSJ4ythdKN+Abkj7Ww6ZzDuYeVv7mD6OZBMby7Qho7m6PZN4mOFBHn07wcj0OfGnOlT6NYdNmSOj3N04HkGnfA/SmuqGdNLCCiiih6FFFFAKMqkMQeuT/wDteTTNd2CvuRg+Yqvfgp8G/UVqjcmtzbG+LW5UUVZtwZ/Aqf1rA3DJB9nPwIqfmR9yxWQfc1DUVmkt3HVSPlWE1JNPgkmnwSKipFGK9PQzU1AqaAjNTUGpoANQKDQKAmiiigCsV1cLGhdzpVep/wC/E9MeJIFZDVFbymW7kSZdPYBXiTIYENqAnYjPeyGAXbHWvGzxsqudOMSCyl+r7HtIZ8a230aQNwOkjatl3x1PTFdKtIwsaKOiqoHwAAFcz+kbJSQBAxSyuWyxICAmNS3T3sE4/N4Deum2x7i5+6v7iqX+o4/iO7RT8xsv9n3WkAKIJ1AGwGkMP7xW6twI7YOxwEtwxPkFjyT8qWOPzk8JviUeInt8q4A0h2ztudsH9c1sdi3FSUQtHw5TpZxs15j7CHwh2xq+14bdYN4MkK3Lb5l/9Hls0fDbRWzq7BC2euphqP8AfTFXlFAAAGANgB0AFeqpOgFFFFAFFFFAFFFFAFFFFAFY3gU9VB+VZKKDJoy8KjPhj4VpzcFP2W+R/wClXVFTU5IsVsl3FaezdPeU48+orDTcRS7xeEK+22RnFX12dWzNFV3U8M06K816q40BRUGgUBNFFFAavEr1Yk1NknICoPedz7qKPMn9OvhWHhVkya5JCDNKQzkdAAMLGv4VX9SSfGtfiMQmuIEHWBxMzb90FWVU8stv8gfMVbio8sj3Eb6RE1h0751QIgCHSB2k6rqkPlsAFz3iehA26nkBd/Ab/ACuW84BTdRoNTPNLZgInugRzau0kI8xqVQTvucbV0TmWUpaXDDqIZSP6DVUuWcfXvM0io43FHccKuTAWZJ4JpFLA5OvLZwd8eXoBTfweZXgieMAI0SMoHQKVBAFc/5YNze2cMNqyQWyW8ULXDDXJIViVXWFT3QAcrqbO4OB410LhdksEMcKZ0xIqLnc4UADJqmbyeUwcU8m1RRRUC8KKKKAKKKKAKKKKAKKKKAKKKKAKKKKAilviwPaEn0x8KZcV4kQHqAfjvU4T6XknXZ0PIpYozTM3D4z9gVjPCo/L9zV6uiaVqIi7U1evwePw1D51ibhC/eP7V6rYklfFlPWrxC77NC2CzHARB1dzsqj4nqfAZNXknC8fa/b/rWrLY43yDj0/wCtTU0yammVnDbPs17x1OzFpG+85xk/AAAD0FY+M3pij7gDyyMEhj+/I3QfAbsfIKT4VZLFk4zXnlHhgkdryU6n1yxxLjCworlDp33ZtOS3rjoKjOXSiNkuiJU8S5dktBbXCRtdFJmmutOO1d2iKLIgOxWPJwg6DpvXrivOllJBKmt9bxuvZGGYSZKkY0aM9fl610HFQUGc4GayqbOXZUpvqZUcm25jsLRCnZlbaAMmMaW7NdQPrqzVzUCpqJaFFFFAFFFFAFFFFAf/2Q=="/>
          <p:cNvSpPr>
            <a:spLocks noChangeAspect="1" noChangeArrowheads="1"/>
          </p:cNvSpPr>
          <p:nvPr/>
        </p:nvSpPr>
        <p:spPr bwMode="auto">
          <a:xfrm>
            <a:off x="10318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4824" y="1082237"/>
            <a:ext cx="1518468" cy="168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8640" y="47690"/>
            <a:ext cx="6413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u="sng" dirty="0">
                <a:latin typeface="Comic Sans MS" pitchFamily="66" charset="0"/>
              </a:rPr>
              <a:t> </a:t>
            </a:r>
          </a:p>
          <a:p>
            <a:pPr algn="ctr"/>
            <a:r>
              <a:rPr lang="en-GB" sz="2000" u="sng" dirty="0">
                <a:latin typeface="Comic Sans MS" pitchFamily="66" charset="0"/>
              </a:rPr>
              <a:t>WALT: understand  how ‘un’,  changes the meaning of a word.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329457"/>
              </p:ext>
            </p:extLst>
          </p:nvPr>
        </p:nvGraphicFramePr>
        <p:xfrm>
          <a:off x="3573016" y="999388"/>
          <a:ext cx="3206886" cy="698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3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29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5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294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31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AutoShape 5" descr="data:image/jpeg;base64,/9j/4AAQSkZJRgABAQAAAQABAAD/2wCEAAkGBxITEhUUExQVFRUWFRUUFBgVFxUVFRQVGBcYGBYWHBgcHCghGBolGxQXIjEhJSkrLi4uGCAzODQsNygtLi0BCgoKDg0OGxAQGzQmICQsLCwsNC8sLC0vLCwsLCwsLCwtLCwsLDQsLCwsLCwsLCwsLCwsLCwsLCwsLCwsLCwsLP/AABEIAMgA/AMBEQACEQEDEQH/xAAcAAEAAgMBAQEAAAAAAAAAAAAABQYDBAcCAQj/xABOEAABAwIBBwcGCAoJBQAAAAABAAIDBBEhBQYSMUFRYQcTIjJxgZFCUmKhsdEUIzRzgpKywQgVFiRTcqLC4fEzQ2N0k6Oz0vAXJVRkg//EABoBAQADAQEBAAAAAAAAAAAAAAACBAUDAQb/xAA0EQACAQMDAQQJAwUBAQAAAAAAAQIDBBESITFBBVFx0RMUIjIzYYGRsUKhwQYjkuHwUvH/2gAMAwEAAhEDEQA/AO4oAgCAIAgCAIAgCAict5xU9KPjX9LYxvSee7Z2mwXOdWMOTpClKfBRsqco0zriCNsY853Tf226o9aqyupP3UWo2sV7xXKrOGrk69RL2BxYPBtguLqzfLOypQXCI58jjiST2klQyTwe46qRvVe9vY5w9hQEjS5zVkfVqJOxx0x+1dSVSS4ZB04vlFgybyjztsJo2SDe3oO+8H1LtG5kudzjK2i+Ni55FzrpamzWP0XnyJOi7u2O7iVahWjPgrToyhyTi6nIIAgCAIAgCAIAgCAIAgCAIAgCAIAgCAIAgCAIDn2d2fViYqQi4uHy6+5m/wDW8N6qVbjpEt0rfrI5495cSSSSTckm5J3k7SqZcPiAIAgCAIAgPiAt2bOfEsBDJryxarnGRg4E9YcD47FYp3DjtLdFepbqW8dmdRoqyOZjZI3BzHC4I/5geCvRkpLKKMouLwzOvTwIAgCAIAgCAIAgCAIAgCAIAgCAIAgCAIDnvKJnQRelhdbZM4cf6sH2+G9VLir+lfUt29L9T+hzwKmXCUZkgsjMs3RaOq3y3k6h6Pt1qGvLwienCyzwzJZEZll6DfJb5TydQG4cTsTVvhHmnbLNajoZJTZjSd51NHaV65JcniTfBM/iNsTdKS8sh6kbL2J47SBtOChrzwT0Y5MdPm683fM5sbcSQLXA28GjxR1FwgoPqaXwEyutBG7QGAc7yvSJOHcFLVhe0Rxng8V9G2LoueHSbQ3qs7SdZ4WXsXkNYNR8ZFrgi4uLi1xv7FIieUBO5pZxvo5cbmFx+Mb++30h6xhut1pVXB/I5VaSmvmdlgla9oc0gtcA5pGog4grRTzujOaxse16eBAEAQBAEAQBAEAQBAEAQBAEAQBAEBD515ZFLTuk8s9CMHa83t3CxPcudWeiOTpShrlg4/Q5PlncSMbklz3arnEm+0rKlNLk1Ixb4LZkzI0cOPWf5x2dg2LhKbkdowSNySna5zXOFy3q31A77b+Kjklgw1eT2SuBku4N1N8m+0neV6pNcHjjnk2mNAFgAANQGACiSPqA8SxNcLOAI3HEeG1E8Hh5qInObotdobCQMQOGwdq9TDNamyVFHixgLtjn9I3332dy9c2+TxRS4NMZvNc4vle6RxNzboj3271L0mNkR0d5ufieDR0ebbb1/W1+tR1y7yWlELX5sEYxOv6LsD3HUe+y6Rq95B0+4tPJrlF4D6SUEOZ8ZGHa9AmzgN4DiD9I7lpWtTK0mddU8PUXpWyoEAQBAeXPA1kDtUZTjHlnqTfBidVsG3wxXGV3SXUmqU30MTsoDYCfUuEr+HRHRW76sxOr3bAB61xlfzfCRNW8ephdVPO3wwXCV1Vl+omqUF0PDZDcEkmxBXONR6lJvhknFYwiaX0BnhAEAQBAEAQBAU7PGjbNMwPJLY23DNQ0nHEnfgG4du9Zl7VevSuhpWdJadTNRjQAAAABqAwAWeXzUyllaCnF5pWRjZpuAJ7BrPcpQpyn7qyQlOMfeZU6zlRomnRibNMTgNBmiCd3SIPqVqNlUfOEV5XlNcbm3RZ21UuLcmVOjvc5jD4PA9qhKhCPM0SjXm/0MsNBXGTrRSxO82QD1OaXNPjfguEo44eTtGWeVg3FEmEBXMtZ4xQEtZFPO4GxEMbnNB3F5w8LrvTt5S3bS8ThOuo7JN+BW6jlFrPIybKBvdzh9kYVhWkOs/8AvucHdT6QI6o5VKths+jaz9bnGn1qasYPiRzd7NcxJjM/lClralsHwZrQQ5z3h56DWjXYtxxsNe1cq9pGnDVk60bp1JacHQFSLptZMm0JWO427A7Artbz0VEzjcQ102i4rdMQIAgPErbtI4KFSOqDSJReGmQkjw0FziAACSSbAAYkknUF8/yaBWq7lAyXF1quI/Nky/YBXeNtVf6SDqxXUiTypU7yRTUtZU8Yoejfde9/Uunqkl7zS+pD0yfCPv5SZZl/oMltiB1OqJhh2s6JT0VGPvT+yGub4R9Zk7OCUgyVdJTtuCWwxmQnHUdNuHc5eardcRb8Rio+pe1VOxL0zrtB4LeoS1U4v5FCosSaMq6kAgCAIAgCAiqvLjGmzQXkazew8dqpVL2EXhLJcp2c5LL2K/Vz6b3P1XN7blmVZ65uXeaVOGiKj3GFQJlIz0zOppZXVs3OlrI285HC0F8pabA3PokAjc3WrdC4nFejj+5Ur0Iyet/seclZyZIpW2jYafC3SglD3WG1+iS49pXs6Neo99/qhCrRgttvob2T+UTJ8rwwSlhJsDI0saT+tqHfZQlaVYrOCUbqlJ4yWmOVrhdrg4cCCPUqzTRYTyekPQgMVTWRxi8kjGAYkvc1oA7yvVFvhHjklyyCdn3k4Ej4UzDcHkHsIbY9y7eq1f8AycfWaXeajOUOgkkZCxz5XSPbGAIza7iBjp2wF8VL1Sqk5PbBH1qm3hb5J6jyLTxSuliiYx72hriwaIIBvqGF77duG5cZVJSWGztGnGLykb6gTCAtdDlWOSzbkO3HaeBW1RuoVNupj1bacN+hIKyVggCAha2EEuaRcG4I3g7PArBrx0VWvmX4PVFFDyxXZKyXIyMUd5XtDmNgp2ve4aRHWNrkEHbddYRq1lnVt82Qk4Q2weG545Rlwpckyhux1S8Qjt0CBh2Fe+gpx96f23GuT4iPgWcM/XqKSkbtETDK/s6QI7w4Jqt48JsYqPrgwvzbjp5I5q/LEznMe2RrXyshjc5p0gObJNxhqGxe+lck1Th+2RpS3lIu+S8pw1EYlgeJIyXAOF7EtJB18QqsoOLxI6pprKJ3JzujbcVqWMs08dzKtde1k21dOBH5RyoxjXaLgX6gAb2PHsVWvcxhF6XuWaNvKcllbFfhylK12lpk7wTcHu9yzI3FSMtWTSlb05RxgsuT69sowwI1t2j3jitejXjVW3JlVqMqT34NtdjiamVXkQvI129uB9S43DapSaO1uk6iTKesI2wgCAIDjHLTLIayNrr6AhBZuuXO0z29EeAWrYJaG/mZd83rXgS+enJXTUeSxWR1TnyARE30Oam5wgWjsLjraQxODT2i8Ui5ZhyPdk+mdJ1zHrOstBIYT9ENWFcJKrJI27dt01knlxOx8c0HA4jigOYcszGxxQNjiY0SPeXuaxoN2Bui24F8dIn6K0bHLk23wZ97hJJIwT8kejkgV4qRznMNqjGW2ZzZaH6Afe+nondYnDitIziw8mmT4JKKCZ8EPOtLgJObZpnQeQ12la97C1+Cx7qclUcU3g1rWMXTUmty7KoWwgCAXQF2pXksaTrLQT2kL6Cm24JvuMGokpNLvMqmQCAjspM6QO8ez+ayr+GJqXeW7d7YIDOHKUlPCZYqd9Q+7WiOPrHSNr3sbNG3DBVKcVJ4bwdZPCzgqv4wzgqP6OmpaNu+d5kf29G/rarGm3jy2/A55qPhYH5D10/yzKs7htZTtEDeOIwI+inrFOPuQX13Ho5PlmH8lsgUZvO6EvxJ+ETabzvPN6Vifor301xU939kNFOPJaM1csUM8bm0JZzcTg0iNhja0kXFhojDiFwqwnF+31OkJRfulnya7EjePZ/NWbCWJtd6OVwtkyRWqVClVkBY9zTsOHEbD4LAqwcJuLN2lNTgpIwrmdD3DK5pDmmxGoqUZOLyiMoqSwybyVnPBLL8HL2tnAB0fO29E7TbHR12W/QVSpRVVx2/7cwa7pwrOkpb/wDbE29oIIOIIsexetJrDCbTyiu1eQng9CzhsBNiPesupYzT9jdGnTvYte3syMnhcxxa4WI1+F1TnBwemXJbhNTWpGNRJBAQ+cubdPWxhkzTdtyx7TZ7CddjuNhgcMBuXWlWlSeYnKrRjUWJFcoeS+ma5vOTTTMYbtjcQ1mOJuB91lYlfTawlgrxsoJ5byXg9FuAFgAABgABuVPkucGP4Tw9a90nmTJG++yy8aPUyNzlyDFWwmGW4xDmuHWY4anDxItuKnSqypy1IhVpKpHSymQcnNWWCnkyhIaQG/NN07Gxv1C7RbjjtxxV536xtHcpKxed3sdBoKNkMbIoxosY0NaNwHHaeKzpScnll+MVFYRnXhIIAgJuiyC695CANwxJ4X2BaFKxecz4KFW9WMQLAFpmaEAQEHW5QDpdAahcX3u9yybyspy0rhGhRoaYa3y/wa9e6QRPMQa6QMcY2uNmueB0Wk7ATYXVOOM78EnnGxSvgWcE/XqKSkbuiYZX9nSBHeHBWtVvHhNnHFR/If8ATcy/LMoVlR5zQ/m4z9DpWHYU9ax7kUh6LPLMb8iZvUNxIKYOGJEr+ff/AIbi4+DU9JcVOM/gaacSUzZzzoaiYU9HHJo2J02w83CLC9icCCdmChUoTitU3++5KNSLeEXKkdZ47beK8tpaasWe1VmDJdbhQKzlbJsum54BeCb3GJHC3BZFzb1NblymatvcU9KjwyLIVPguETnFlgU0V8C91xGOPnHgPcNqv9nWTuquH7q58vqZ/aN6rWlle8+PP6HMjM4u09I6WlpaV+lpXve++6+2UUlpS2PiHJuWpvfk6hmTyjA6MNa4A6mTHAHcJNx9LVv3nOuLP9VP7eRp219n2an38zpgKzjTK/nLT2c1+wjRPaNXq9iy7+niSn9DSsZ5TiQqoF8kKGibKLB2i8bDiHDeNo9as0aMaqwnh/krVa0qTy1lHmfJMzfJuN7cfVr9S8na1Y9M+B7C5py6/c0iLYHBV2scndPJ8Q9PBhbuXuWeYPa8PQgPTGFxsASdwFyvUnJ4R42ksskoMjm2nKdBoxPnfwVuFo8aqjwirO6WdNPdmhUSAnojRaMGjhx3lVpyTeywixCLS3eWYlAmbuR6fTlaNg6R7B/GysWtPXUXy3OFzPRTf2LctsxQgNeurY4WF8r2xsGtzyGjsx28FKMXJ4SIykorMmUXKXKfBzjYoGlzXODXSu6LWg4Xa3We027CrFSyqKlKS5w8IrQvqTqxj0yss2onWcDuK+SPq5LKwTaFEhs6IK57GNoZYonF3xj5W6VmW1tFiC6+whdKTpp+2skZqX6Stu5PpZRevylUzDa1hEEVtxbiLeC7+spe5BL9zn6Jv3ma4ps26DX8FLmnHScaqQEej0tE9gC9zc1O/wDB5ilE26flGikLWUdHVzt0mt0mRaETQSATfG1hvAUXatbzkl9T30q6IvYNlVTw8nbkm2m4uvoovKyZzWGfV6eHiSJrusAe0AqLjGXKJKTXDKjnpmLHVjTiIjmaLN1824YnRI8nE9Yd91atKyoeylt8ipd0Hce03ujjOUsnywSGKZhY9usHdvB1EcQtmE4zWYmHOEoPTJGspEC55lZ+SUlopryU+oDW+Li3e30fC2o1Li1VT2o7P8l22vJU/ZluvwdebLFVQaUb2vY8Xa4Yi49hB1jXrCxbii5RcJbM3aFZJqcd0VWWMtJaRYg2K+flFxeGb0ZKSyhHIWkEGxGIKRk4vKEoqSwy05Lym2UWODxrG/iFs29yqqw+TIr27pvK4N2SJrusAe0ArvKKlyjgpOPDNWTJMJ8gDsuPYVxdrSf6TqrmquphdkKH0h3qDsqR0V5UPgyDF6Xj/Beeo0vmPXanyM0eSIR5F+0k+q6nG0pLoQd1VfU2ToRtJ6LWjXYABdvYpxzwjl7VR45ZWcq5SMpsMGDUN/ErIuLh1XhcGrb26prL5I9ViyEBach0XNsues7E8BsC2LSj6OGXyzIuq2uWFwjPlLKUMDNOaRsbd7ja53AayeAV2MJTeIopznGCzJ4Od5w8qgxbRx3/ALSUYfRZr7zbsV+lY9ZszqvaC4po5zlPKk1Q/TnkdI7ZpHAcANTRwAC0IQjBYisGbOpKbzJ5NRSIHUM2Moc9TscT0m9B/a3b3ix718R2lbeguJJcPdfXyex912Zc+nt4yfK2fivPkt1I+7AeFvDBUCc1iTNbLdJLLA+OGYwSOtoyhoeWWcCeiddwCO9ShJRllrJzkm1sVJnJjDJjWVVXVnaJJS1l+DRcjxVj1tr3EkcvQrqyUiyDkihAcY6WG2p0xZpfXkJPrUHUrVOrZLTCJrV3KZkuLoifnXbGwse+/AG2j61KNrVfQ8dWCJ/N/K4qoRM2OWIOLgGzN0Hixtci5wOvWuNSGiWMnSMtSyWejddg8PBbFrLVSX2KVVYmzOrBzCAICJzizegrI9CZuIvoPGD2HeD92orrSrSpvMTlVowqrEjimdWac9C/pjTiJsyVo6J4HzHcD3XWvRuI1Vtz3GJXtp0nvx3kAu5XJrNjOaeik0ojdhPTjd1Hj913pD1jBcq1CNVYZ3oXE6T24Os0mUYMoRc7Tn4xoHORmweOBG3gdR9nzXaFhJPON/z/ALPp7C+hJYzt+DSIWGbYa4g3GBGojYibW6PGs7Mm6DLuyX6w+8e5aNG+6VPuUK1l1h9ibgna8Xa4HsP/ACy0ITjNZi8lCUJReJIyKREICPrMrxs1HSdub951BVqt3ThxuyzTtZz+SK9XVz5T0jhsA1D3lZdWvKq9zSpUY01saq4nYIBQ5WpGPkM8rWiLRJB2udewAGLiNG9gDsWrZ9nVJpVHHZ8fP5+BlXnaNKDlTUt1z8vl4kLnDyqON20keiNXOSAF3a1modpv2L6GlYrmbPnqvaHSmvqc9r6+WZ+nNI6Rx2uJPcNw4DBXowjFYijPnOU3mTyaykQM9HRySuDImOkcfJY0uPbhqHFeSkorLZKMJSeIrJe8hcls77OqXiFvmNs+Q8Ceq39pUql9FbQWS/S7Pk95vB0XIOa9LSD4mMBxFi93SkI2jSOoYDAWGCz6tadT3maNKhCl7qNjKLLEHeLeH81jX8MSUjRt5ZTRXc5Yax0QFFJFHLpjSdKC5ojs69hY9K+js3qpTcE/bWx1lqx7JWfyGrZvleValw82nAgbx1Gx+qu/rEI+5BfXc5+jk+WbdDyY5MjOk6F0zvOmke+54i4ae8KMruq+uD1UYlmoMlU8AtDDFEP7NjWewLhKcpcs6KKXBuAE6sV4k3wetpG9S6bRbROu60bf0sIY0lapok85N5aJWCAIAgMVTTskY5j2hzHCzmuFwRuIXqbTyjxpNYZyTPTk6fDeakBfFrdHiZIxw2vb6xx1rUt7xS9mfJk3Ni4+1T47jn6vGcbOTcoSwSNlheWPbqI9hGojgVGcIzWJE4TlB6osuT8/udexz4g3oAS6O14J6be0W6J3a1j3PYsKqbg8S6fP5PzNm37blSaU1mPX5fNeRY6OsjlbpRuDhw1jgRsK+Zr29ShLTUWH/wBx3n09C4pV46qcsr/ue4zridj60kYjA8ETxweNZ5M4rpR/WP8ArFdFWqL9T+5z9DT/APK+xjkne7rOce0kqMpyly8kowjHhGNRJhAfHvAFyQANZOAUoQlOSjFZb7iE5xhFym8JdWVPLucxxjgw2F+3iG7u3+a+m7P7E0tVLj/Hz8v/AIfMdodu6k4W3+Xl5/bvKTI65J4rfMA8rwEpkXN6qqjaCJzhtd1Yx2vOHdrXOpWhT95nWnQqVPdR0PIPJVG2zquTTP6OO7Wdhf1nd2iqFS/b2gjRpdnxW83kv+TsmwwN0IY2Rt3NAF+JO08SqMpyk8yZoQhGCxFYNpRJBAa1ey7ew3+771UvIaqfgdqDxI0GU7zqafZ7VmRt6kuIll1IrqZmUDtpA9asRsaj5eDm68ehmZk8bST6l3jYQXvPJB3D6IzMpWDYO/FWI21KPETm6s31MoC7JJcHM+r0BAEAQBAEAQFGz05Po6m8tPoxzYlw1Rynj5rvS27d4u2924ezLdfgo3NmqntR2f5OP1tHJC90crHMe02c1wsR7xxGBWrGSksox5QlF4kjAvSJv0FVIw6TXFpG0G1+3ek6UK0dNRZXzEKs6MtVNtP5FvydnK4tHONDthIwPhq9ix6/9O05+1Rlp+T3Xn+TUo/1PVpS0V4al3rZ/bh/sS0OW4XeUW/rA/dgsir2HeQ4jnwfng2aP9RWNTmWnxT/AIyjYFfF+kZ9YBU5WF1HmnL7Mvx7Ss5cVY/5I8uynANc0f12+9RVlcvinL/F+RN31suakf8AJeZjkyxAPLB/VBP8Fap9jXlT9GPFpf7KVbt2wpc1M+Cb/wBfuaFTnGPIZ3u9w961rf8Apt81p/Reb8jFuf6rXFCH1l5LzIHKeUXuF3OJ3DYD2LfoWdC1jilHH5+585WvLi9n/elld3RfT/mQhK6HY3c182Jq2QsjLWhoDnueTgCbYAYkqpWrKksst0KDrSwuh1LIPJvRwWdKDUP3yC0d+Eer611mVLypLjY1qVjThu92XGNgaAAAAMAALADsVQuHpAEAQBAEAQBAEAQBAEAQBAEAQBAEAQELnPmzBWs0ZRZ4B0JG9dh+9vonD2rtRrSpPKONahCqsSOH5y5AlopjFJY4aTHN1PaSQDbYcDgfXrWzSqqrHUjCrUXSlpZqxtsArK4Kr5N2gfiRvxC6QfQq3MdtRuroUzVrpbDR36+xQm+hZt6eXqZormXCRon3bbdh7l1g9ijcRxPPeZ1I4EbVy6TuAwC5SeWaFGGmJhUTqX7kgPx8/wA037X8Vm9pe5HxNTsv35eB1RZBtBAEAQBAEAQBAEAQBAEAQBAEAQBAEAQBAEByPlc+Vx/MN+29bPZ3wn4+Rh9p/FXh/JSVoGaemOsQdyI8lHUsEoXi19lrrtnbJmqLctJFyPuSTtXFvJpRiorCMI6x7FHqT6G5RPs62/D3LpF7le4jmGe42quXRbxOA+9Tk8IrUIapeBGrkXwgL1yRO/OZR/Y38Ht96zu0fhrxNPst/wByXgdYWObYQBAEAQBAEAQBAEAQBAEAQBAEAQBAEAQBAci5WvljPmGfbkW12d8J+PkYXafxl4fyylK+ZwQGQzHRDeP8l7nbBBU0p6jGvCZjHWPYo9SXQygqRFrOx7nl0jfwXreSFOGiODGvCYQF25JD+eSf3d3+pH71Q7R+EvH+GaPZnxn4fyjrixTdCAIAgCAIAgCAIAgCAIAgCAIAgCAIAgCAIDkPKz8tZ8wz7ci2uzvhPx8jB7T+MvBfllLV8zwgCAIDGOsexR6kuhkUiIQBAEBc+Sc/nruMD/txn7lQ7Q+F9fM0ezPjPw8jr6xTdCAIAgCAIAgCAIAgCAIAgCAIAgCAIAgCAIDkPKz8tb8wz7ci2uzvhPx8jC7T+MvD+WUtXzOCAIAgMY6x7FHqS6GRSIhAEAQFw5Kz+ff/ABk9rVR7Q+D9UaHZvxvozsSxDeCAIAgCAIAgCAIAgCAIAgCAIAgCAIAgCAIDkHKx8tb8wz7ci2uz/hfXyMLtP4y8P5ZTFfM4IAgCAxjrHsUepLoZFIiEAQBAW3kvd+ft4xyD1A/cqV/8H6ov9nfG+jOyrDN8IAgCAIAgCAIAgCAIAgCAIAgCAIAgCAIAgOQ8qrCa0WBPxDNQJ8p62uz2vRfXyMPtJN1V4eZTSw7j4FXsozsM8lengQHzSG9ANIb0A0ggPtkAJQHzSCAtHJo//uEXFsg/YJ+5VL5f2X9C72e/76+p2tYJ9CEAQBAEAQBAEAQBAEAQBAEAQBAEAQBAEAQBAEB+dvwkJb18Dd1MD4ySf7UBya6A/X3Jwy2S6L+7RHxaD96AsRjG4eC9yzzCIHPyJv4trrNF/glTbAfonJljCPyBz7vOd4le65d55oj3Hevwcow+mqi8B3xzANLpeRxTXLvGiPcde+BRfo2fVb7k1S7xpXcfY6SNpuGMB2ENAPjZHJvqe6V3GZRPQgCAIAgCAIAgCAIAgCAIAgCAIAgCAIAgCAIAgPzX+EPJfKjR5tNEP25D+8gOYID9j5iNtk2hH/p03jzLEBOICHzxbegrBvpZx/lOQH40QH6C/BsH5pVfPt/0wgOwoAgCAIAgCAIAgCAIAgCAIAgCAIAgCAIAgCAIAgCAID8v8vMulleUebHC39gO/eQHPEB+08349Glp2+bBE3wY0ICQQEbnM29HUjfTzD/LcgPxcgP0L+Db8jqf7wP9NqA68gCAIAgCAIAgCAIAgCAIAgCAIAgCAIAgCAIAgCA+OIAucANaAoOdfK5k6ju1jzUyjDQhsWg+lJ1Rq2aRG5AfnTPHOB1fWS1TmCMylvRaSQ0MY1gxOs2YEBDID9u0UejGxu5jR4ABAZkBH5wD81qPmJfsOQH4sQFszFz/AKvJjjzOi+Jzg6SJ46LjgLhwxa6wtfVvBQH6CzK5TaHKFmNfzM5w5mUgOJ9B2qTux4BAXVAEAQBAEAQBAEAQBAEAQBAEAQBAEAQBAEB4mlaxpc4gNAuSdQQHOc6+VTmbso6OpqH+e6KWOEHvbpP8ADsKA4xnXnJliuJFQJxGf6pkb44h9EDpatbiSgKs7J0w1xSD6DvcgMbqWQa2OH0SgEMBLmtsRdwGrebID9uNGAQH1AamV2F0EwAuTFIABiSS04ID8euzZrhrpKkdsEv+1AYzkCs/8ao/wpP9qAxHI9SNcE3+G/3IDpOZPKhlKj0Y6mKWpgGHSa7nmD0XkdIcHeIQHes3svQ1kQlhLranNe1zHsO5zTq7dR2EoCTQBAEAQBAEAQBAEAQBAEB//9k="/>
          <p:cNvSpPr>
            <a:spLocks noChangeAspect="1" noChangeArrowheads="1"/>
          </p:cNvSpPr>
          <p:nvPr/>
        </p:nvSpPr>
        <p:spPr bwMode="auto">
          <a:xfrm>
            <a:off x="25558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5036" y="3629779"/>
            <a:ext cx="1360424" cy="1318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 descr="https://encrypted-tbn0.gstatic.com/images?q=tbn:ANd9GcSNi8gybeMFtug8lSbI8_weJ4kBWAZkf77WhP7uh-NxsddVM-Z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0714" y="3563888"/>
            <a:ext cx="1347548" cy="148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blog.ultimatekilimanjaro.com/wp-content/uploads/2013/06/1156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93792" y="3586828"/>
            <a:ext cx="1391192" cy="134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s://encrypted-tbn3.gstatic.com/images?q=tbn:ANd9GcRN6fejZsPwSpW00Kn-1-rc9_oAVC0NqXGAfOLAgy9eZpS3Zpy8"/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7761" y="3428993"/>
            <a:ext cx="1201039" cy="162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9604" y="5938245"/>
            <a:ext cx="1157188" cy="115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93792" y="5919627"/>
            <a:ext cx="1391192" cy="1172653"/>
          </a:xfrm>
          <a:prstGeom prst="rect">
            <a:avLst/>
          </a:prstGeom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3016" y="6135651"/>
            <a:ext cx="1551509" cy="11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3216" y="6135651"/>
            <a:ext cx="1277990" cy="945180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1196" y="1115616"/>
            <a:ext cx="1128103" cy="1616441"/>
          </a:xfrm>
          <a:prstGeom prst="rect">
            <a:avLst/>
          </a:prstGeom>
        </p:spPr>
      </p:pic>
      <p:pic>
        <p:nvPicPr>
          <p:cNvPr id="20" name="Picture 19" descr="Screen Clipping"/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2173" y="1082237"/>
            <a:ext cx="513194" cy="1689563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741" y="1354971"/>
            <a:ext cx="1372913" cy="1144094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43430"/>
              </p:ext>
            </p:extLst>
          </p:nvPr>
        </p:nvGraphicFramePr>
        <p:xfrm>
          <a:off x="1287016" y="8100392"/>
          <a:ext cx="4572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itchFamily="66" charset="0"/>
                        </a:rPr>
                        <a:t>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itchFamily="66" charset="0"/>
                        </a:rPr>
                        <a:t>tidy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itchFamily="66" charset="0"/>
                        </a:rPr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itchFamily="66" charset="0"/>
                        </a:rPr>
                        <a:t>happy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itchFamily="66" charset="0"/>
                        </a:rPr>
                        <a:t>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itchFamily="66" charset="0"/>
                        </a:rPr>
                        <a:t>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4624" y="8667164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HA</a:t>
            </a:r>
          </a:p>
        </p:txBody>
      </p:sp>
    </p:spTree>
    <p:extLst>
      <p:ext uri="{BB962C8B-B14F-4D97-AF65-F5344CB8AC3E}">
        <p14:creationId xmlns:p14="http://schemas.microsoft.com/office/powerpoint/2010/main" val="117881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87324"/>
              </p:ext>
            </p:extLst>
          </p:nvPr>
        </p:nvGraphicFramePr>
        <p:xfrm>
          <a:off x="188640" y="999388"/>
          <a:ext cx="3206886" cy="70128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3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29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5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latin typeface="Comic Sans MS" pitchFamily="66" charset="0"/>
                        </a:rPr>
                        <a:t>well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29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31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31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latin typeface="Comic Sans MS" pitchFamily="66" charset="0"/>
                        </a:rPr>
                        <a:t>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AutoShape 2" descr="data:image/jpeg;base64,/9j/4AAQSkZJRgABAQAAAQABAAD/2wCEAAkGBxQTEhUUEhQVFRUVFBUYFxUXGBoXGBcXFxcaGxwVGRocHCggHh0lGx0YITIkJSotLi4uGR80ODMsNygtLiwBCgoKDg0OGxAQGy4lICIsLC0sNCwtLCwsLCwsLCwsLCwsLCwsLCwsLCwsLCwsLCwsLCwsLCwsLCwsLCwsLCwsLP/AABEIAO0A1QMBIgACEQEDEQH/xAAbAAACAgMBAAAAAAAAAAAAAAAABgEFAwQHAv/EAEgQAAIBAwIDBQQIAwIMBwEAAAECAwAEERIhBQYxEyJBUWEUMnGBByNCUmJykaEzgpIVsSQ0U1Rjc4Oys8Hh8CVDRKKj0fEW/8QAGwEBAAMBAQEBAAAAAAAAAAAAAAIDBAUBBgf/xAA0EQACAgEDAgQFAgQHAQAAAAAAAQIDEQQhMRJBBRMiUQZhcYGRMtEUI7HwQmKhweHi8Rb/2gAMAwEAAhEDEQA/AO4UUUUAUUUUAUUUUAUUUUBrcQaQITEqMwI2digI8e8FOD8qq+BtHlAjyNphXRq2RkJPfXYAnoD5ADz3vHG1eY0AAAAAAwAPAeVAehQDWhxpyIWADd4FSyYygIx2m5AwvXrmo4dc6nde1jcJoGlfeXKK2ZN+rZyNhsR1oCxqvk4mO0CqNahZdbp39DxlPqyBvqOW2692t9qpJ7FFkmmlkWJXEQDAiP8AhknU7H3jk43JGBjxNAXEEmpQ2CMjOCMEfEVkpcfnzhwOPbYGP4HEn+5mskfO3Dz/AOsgX87iP/fxXmVnAL+qu/v2DPGkbmTsi0bY+rdgD3dfRSDjY4z4Z3rdtbyOQao3Rx5owYfqDWvf2ryMuJCiANkLsWbGFyfujc4HU4r0GSxudWVKuCuAWZSoZh1056jPj0rbrDaRsqKrtqYKAzdNRA3bHrWagCiiigCiiigCiiigCiiigCiiigCiiigCiiigCiioNAKHHOL3Mt01nZssPZIjz3DJrK686Yo1PdLEDJJ6D9tzk7jUs3bQXIUXNtIEkKAhZFZdSSqD01DqPAg1VcAvI3vuImJhJ34DqU5XKxlWj1dMhgR6ZrFFyq8s0s9zM6dsEDQW7tGmmMYUNIMOx69CvwqfTlGZ3dM2nwM/G+M2kSFbqeCNWBBWR1XUPEYJyao7j6Q+GRDX22RsNSxSEHyGrRj4b1sW3LtnBmRbeJSASzlAzYA6lmyx2z1Ncuh4zNxm90Q5SGJsple5DGNu3KnZ5mPu52XyyKp1E401uc3sidVvmSxFHRJuYLu8GLFPZoSf8anQ62XzhhO/8z7eh6jxb8nW+dU+u7kzntLhu0OfNV9xfgBV3ZW4jRUBYhRjLEsx9STuT4/Os9fnOv8AHNTqJNRl0x7Y2/J0oVJGCCzjQYSNF/KoH91e5IVbZlB+IBrJRXG8yTeWyzBT3PLVsx1CMRvt9ZETE+3TvJg/I5FYBxW6sd5ma7tR70uke0Qj7zhdpU8yoDDxz4X9eWFdTQ+M6nTSXqbj3T/vYhKuLLS0uUkRZI2Do6hlZTkMD0INZ65eeGSW16sUd1cW9vc6uxWMoUjnGWaPS6EYcamA8CCPEUwIOJxe7Pb3K+AljMLn/aR5Uf0V+j6S+OpqVsOH/eDBOahLpkOFFKh5xMP+O20tuvQzLiaH4lo8sg9XUeuKx3XPcZYpZwy3rDq0OkRKT4GVyEJ+BNWznGtdU3hfPY9i1Lgb6KSxzZeJvNw2TR4mKaKVlHnoDAn5Uy8F4vFdRCWB9aEkdCCrDqrKd1YeIO9V1aiq7euSf0eSTTXJv0UUVceBRRRQBRRRQBRRRQBRRRQEE0mcxXj3k7WMDlIowDeTKcEBt1tkPgzDJYjcLjz2YeZOKi1tpZyC2hCVUbl3OyoB4ktgfOlaIHhvDyz/AFtwxBc5/jXUzAbnyLtjbwFerHL4RVbPCwuWMFhZRwRrHEixxqMBQMAf9+u9bAbPSlG35SEo138slzKdyut0hT8KRoQMA5GTknFYb3kyKPv2klzbSDoYZGdf543Yqw9Mb1xP/p9GrOjfHvjb9yP8BNrLe46YzSfyFGpF3KFVWe9nUgAABYjoRQB0AUD9c1PAeamEws77Qs5H1cq5WOYflbeOT8J+VYOI54dPNKVY2dydcjKCTbTkYLkDfs2xkkdDnwq3xqqWs0L8jfh7d0eaX+TZiY3PMoIBIGo4GfE4JwPXAP6V7zSBxHiT3HCI7m3bXLblJMg51NbtpcHz1LqPzqL7myQiG4tNUkN3GVwB2jQTqpIPZ5GrbVlc76Nq+Gj4TZN4jzlxf1X7rj6HV60PvbLkDIyc49cdf0rUueJxxlg5xo0FvRZDpVj+HVkZ9DSxFxSyktlihvUSWLBSSQ4kWQdWdHwe8S2oHGQxFVfMPHYnaJ4sXcgjaG7jt1Z43t2B1jV0BU95RnO586lT4U52dLUu/bH0ftuvww57HSBU1zbk3nxFRo7hy8Ub9ml51UrgFe38UbTgaiMEjzFdDtrlJFDRsrqehUgj9qy6zw+3SzxNPHv2Z7GSaKPn2L/ApJBs1vpuEI6hoWD4HxUMvzpljkyoYeIB9NxnNafELRZonib3ZEZT8GGKTOHc8wWEa2nEGeOaBQgOkuJo12jlVlz7ygZzjfNfW/Cerj5c6W908r6HP19TeJJFnzTcNczrw+JiqaO0u5AcFYc4WIHwLnOT4AGrfhkkCKsUC4RQAAiNoA8tQGP3pT5FsnlWW+vCFF3KZUjOB9X0j7Q/aAXovTfJyd6eEnTAwy4zgEEY+Arl/EGu8/UOCbcY8Y4z3+pp01SrgV/H7e6KarSVUkUEhHUMkh+6x95fIEedJ3KHNpS9jaaI263paKUA5iF1FsDnqrkdxgfJCCRvXRqUm4TCeISwTRpJDdRe0BHXUBPCRG7DyOlo9+tW/DOoi7/Kkllp4ff5p+41Ppj1HQLu7SJGkkYIiKWZicBVG5JPwpPHEb6978D+xWx9x2jV7iUff0ONMaHyILHPhWrxDlqcyW8ImaSxEuuWGU6mURqWjQOe80faae62enXG1M93dJEjSSMqIgJZmOFUDxJr7yMPc5tl72UO4ocX59fhbiO/ImEg1QyxpoYgbMJFGVyDggrgHPTaioj5WTjDtc3cbLBhVtFbKuU3LTMPDWSMA+CjzoqLwaIdWNzpVFFFRJhRRU0BFFFBoBS5tftbuytR7oZrqQeBWDAjU/GVlb/Z1qc/Li2jk+zBdWsr/kSVSx+Qya2bbv8AE7tzuI4LaFfQt2kkgH/x1b3dssiPG4BV1KsPMMMEVNw663H3MN1mLV8jwDWnxOUKAS0gycAIupiT6YP61XcqXDBZLWUky2rBCx6yREZik+a7H8St6VeaQMnz6/KvyTUUS02olXPmLO5CSlFNCLzZZiaMrOjuq7rI0fZyxEb9pHKuVGNtm0g461o8qfShEYlhuknklXWnaJHrE2jYHSCW1MCM7Yz40w8zXEaI89yGdIwCsMbkER61VpyARqI1avQYA3NInLs9zw+N5ltGK3TCO3kZgMNJK5j7RT3gCDv+UfL7LwW+2Omm645xwuI/n+pkvrhN4kMHD+XrwLPcROlmJ2ZhZMgeILpwFcahpkbqdJxudq1OUOTIJ7SCVnOvuPqgJjzp91ZEzgspGNXpVzc8v2saCXicqzuRlnuHxGD1IjjyFVR5DPTfNUfFF4YkTT21vcoI11e0WiPGANtxI2EcdNt/hWyiFrc3J5cn2jhL78tfN7l6jGC3/wBWNXOU0UUBkaCKaVmWOJZI0bMsh0qMsDtkg/Kq5eWbqGPtILt2uBu8bbW0uNzEIwMIPAFd+maXouYLiSWyW8tpj2bNcq6RhzNAIyElKIxwVLAkDPUEV0bhvEYp07SGRXXzU5wR4EdQR5VbNSqSTLIuM2yv5bNtNF7TDBGjTDTKNChtSkho5ABgkNn9areCcPtI+I3ACRxyI0JiVe570OW0qCAQe8Tt4Vs8BXsb69gHuv2V0o8AZAUcD+ZM/OvXG7ZBf8Ol0Lr7aZC+BqI9lmwpPXGfCsWui5U2LLXpb2+Sz/wetZin8xrrj3M65vZGdiokupoGYaQwT2dNMepyAoK6jk9NRwK6RxvjnYssMSGa5kBMcIONh1kkb7EY8T8hvVJxXkdHhlluZZHmZWlkKOUiMiIdGI8YwmAATucbk1z/AIa0Fr67WsRlHCfzM2o1EIbPk3eDoqqri3EoGAJVmW4cY26tjGPJOmOlMbwKwwyhhkHBAIyOhwfGqTlvTNHb3UZVWkgjMwTBVi0anDY+0rdD1AJHjV5g5JztgYGOh3yc+u36V85rZ/zed1zzyaI8AikZyc7nG2MDwFUHMJ0XnD5B4zyRN+WSF8D+sJ+lMEzYViBnAJx54GcUrcavVnj4dKnSS8tXX4Hc/tWrwTqWsrmuOrH5RC/etr5F3zHzBDZIjzZxJKkahcElnPXc9B1NV0XDBecSd5D21rbIgWI7xrdZ1E6QcOVXG5GxYY6Gk76TuKI912RP+LpAEG+DNNNGxAOMaliAPwc10H6N8eyyEAb3d3n1+uav1CbOXTSklL3GoCipoqo0hRRRQEiigUUAVBqag0AocPlCXXEGY4Hbxb+QMCAfvV4ao7e4Ed7fhj/mrf1oyj9StXlXw4Obf+tiFzrfm24hbvCNU9xazwqgBOp1ZTEWx9kFnJPkDTRwm57SCJzgl41b45UEmtHnB4LaKW9dUE6QmKORvAvkKvoNRyfHANLHCrxpb+yWIEWsNvMqMwKmVlRFaVQRkoMqobxya+T+IvD1Y/Nit0m2/klsjo6K304PX0q8QWEQ5wA8dzGzfdR4sL8AJeyPyps4vwkXtmqFijFYpEkHVJFwyv679R61UcR4bFe8RMUyCSKC0PaKc4LzSoyDbxAiz8xTBxfjUFogMzhc7Ig7zvge6iDdjt4V0fh+no0MJS7r/dlOsm3ZiPKFHhF5bWLD+1bdluCdPtsgM8creaPg9lnrowMb4zTNdc/cMKEG5jlBGOzUGRm9NAUk/CkQ8Rv+I3xaOFIIrRiE7fLBZSPfZFPekCnYZwuTnJpgMXEoe+Da3PnGIzA589L6iufRq123xg8Rx+TXVXOUcyPa8e7bidg4t5YYQtzBG8qhC7SIjgCP3lAEZ64qzu+QEM891FPNFcTMrBwQVXSMaDHsHQ+IO/kRWnfo13arJEHjlUpLEJAVZZYm1Krg+BI0nwIJq8g50tTbmeSRYtO0kbkCRJB1iKdS/kAN8jHWvarVZFpkrIODWBT4b2x4o4nRVkiskVyhyj6ppGR08QCM7HcHI361u83OE9lmbYRXkRY+CrIGjLH0ywHzrNy9HI7T3UylJLmQMsZ6xwooWND+LGWI8NeK3+K2Ec8LwyjKSKVYdNvQ+BrnX9Dm49uPsaoRfRvyJvCLq7mu76a27GOJ5VQXkgL/AFcKhdESZAI1aiWJxkmrWfhV28bNDxFpiysNEiRNC4IwVzGAy9cZycVWycDmvAukpBZxHRDbPGxEip3e1kUMue8DpU7YwTV9y5wJbISgSFlkcSNkKiq2nvaVUAKuw2+O5q2NjqrUIPhYSKVRBtuS+5T/AERXCGCeKNGiENwV7Jm1FDoXUM+Pf10+1zP6PsxXbynUI+J+0zpnpmKdiuPUxvn5CuliviPH6HXrZf5sP8r98kqpJx2NfiU4SGRz0WN2/pUmuZfR8zSex27dOH9rPKSDvqU9ivl0cn+QedXPGuYvaba8hjwTJd+wxaerdoqBz/Lqf5Cr3me1SK0eOJVV7jsbbUNmOvEWon8Kaj8q+k+HPDnCEpWrdSTX2j/2MesuxhLuItzxC4e1disJiu7qKUnvCUK9xGE/C3cC+WBXS/o2iIsEJ6vNcv8AJ7iQj9sUl8xcui3Nt2U0xjadB2LkOumNGfKsV1jGjPUjanz6P4yvDbPV1NvEx+LKGP7mvrLcZ2K4SqlvWvrn3GCiiiqiwKKKKAkUUCigCoNTRQCHxe1Y316qkK0llayRsRkBoJJsZ8xllz6Zpisp+0jSTGNaK2PLUoOP3qs48ujiVqx92a2uIW+KtHIo+JGv9K98tRKkJiTVpikkjUMxcgIxAGokk4GPGroPYwalepstJY1YYYBhkbEAj96S2v4xdXV7KwEFtGttGfvMO9Lox7xLlU26lceFMnMNlNNA8cE3YO23aadRC+OnfYkbZ8KqOW+SEh7MzzPcND/CDALHGfvCNRgtnJ1Nk71k1+mlqavKTwny++Pb7nummoPqfPYrrS7ktYS5jDX/ABCYusJOyAABQ58EiiA1euw6irDg3AFiYzSsZ7px353G+/2Ix9hB4AfPNe7iBFvZ7mQ4KiK3XURpRWGskZ6amIB/KKSeNcxXFxcvHGkj2MYJaS1cLr9HuHwqjrkKc58az2qTaphtGKOnp4xgvMlu2WVvxxLK8uIcNPHLI0+YFMrwO2Nccqrnx7wPqdulM9hx6GZtMYmJ8zBMqj4syAD9aqOUeY7F0SO3U2+r3EdCgc+OmT3ZD47MSdz5mnJLcnc7VlmsvHSa4PbOTBWlJwmBpRM0MZlGMSFAXGOm+M1c+zqKgRofL9aiqprhnrsizUxVJx/mD2aSNeyklDK7SGIF2jRcDWVAyRqIG29XfGbiO3hkmkOlI1LMfSqnk+CSQyXkylGuMCKNusduvuAj7zZLnx7wHhV2n0rnP1cFGo1SrhlcmuOc7AjPtUWfuZOv4aMas+mK1j23Efq0SSCyP8SVwY5bgf5OJT3lQ+LnB8BTiLSPOrQmr72kZ/Ws1b69DXGXU9znW+ITlHCWBX51siltHNAo1WLpLGij/wAtBpeMDyMZIx5gV65m4sVtVNudUlyUjgPXvS9H+Crlj6CmV1z13HQjzHlXNCHs+JWVrMCbZZJTaynoNaaRCx+8hyAfEMOtYPE/Co6q+q3tF7/T/wB/qR01/TCUe/YteWeSDb3byuytFG2baMZOGaNEaZ9vfIXA8stXnn2aOS5tbeUroCyzMrkBWOOzRSD1zqc/FaeaToZLaa9vDMYmZDDAqyFScInaEgN+KQ/pXbhFR4KK7umasks47CXxiySJw8LMClteSKnaMyauwMSaUJIU6pR0rtvCbcRwRRjokaKP5VArkfMHC7dbwR20ccbOlqh7MAKTNeRsc42zohf9a7MKrtacso3KxWetLCfYmiiiqyQUUUUBIooFFAFFFFALHPsWIUuP80mSc/kGUk6f6N3/AEFWKoBnAG5ycY3J8T5npvW/eQLIjRuMq6srDzDDBH6E0n8HdvZVSZ8SWb6JW8W7EdTjwZNDfOrIMy6mPDNrjXMSW7pEI5Z5nUssMK6m0A4LkkhVGdtzVHxDnOVcDQloDtm6OqZvSK1iLO5+JFXPF+EStMtzazLDOIzGxePtI5I9WoBgCDkHJBB+0ete+WeW47fUzaZZ5GZ5ZyoDuzHOM9Qg6Bc7Yr15KoeWknyzn3MDzsUmuICLdpV1z3C6kGBhZJLZSO74DV02J2FNlpy7CwR5XN1gAoXI7FfEdnCmIl8Nwvzpo4i4DRoVDLKzKwO4xoJ6dD0pcPJKI+qznmtMnJjjbVCfQRPkL/Lis11Epr0SNdWqjB4mi9WwR10yKrL4AjYeo8j8K0LriLg9hB3nUd+V9wg8AfvNRxYXcMLuJomIGFzGQSxOB0bzIpTv4L2xiUy3kK9pJpAitHmkeR8scDXucBj8qz/w01HCNX8TW5bsZ14UG3leSU/iYhf6VwKreK8QsrchCoeU+7BEuuVj8B038WIFc6v7PjV1bLci7zC6NJpV+xZUGT3gAM7DwJpo5H4za2lg+ImS5jtGuJDJGEefAJ1B8ksNWF36Z9ahTpOt7y45wSu1DgvTEsYLIzOpv5Vt49SPFYGUMcqwYPKWO7dO6uw9afVYeHT0rhdvwx7hm+rimnMfbTyzDILNnEY2J3IIA6ACtngPMt4lv7Nb5SJgskc795oYpBkwpkbsGzjwANbq7YRWMGO7Sznh5y/b2O2UVxD+yl94vOXzkydtJrz55DVHG+M3iwiGa4ke11DW65E+ANomZdyhOBqG/gc717HVRbweT8Msjvk7bHKre6QcdcHOPjUTQK+NShsEEAgHBG4O/jXEf7IuLQxTRhbaSQ9wxM3ccjUI51PdcMBv5Hb1rrvK/GBd2sU+NJYYdfuupw6/JgashNTM1+mdW+cotGbGSegrklnf2skRe4MeZpJJD2yaQRI5KjvgD3NI28qf+eLzsrG4bOCYzGp/FL3Bj4Fs/Kqubm2wih09vEezjIVD1OhdlAI6nA2q+Dw8numvlR6lHqyLHI9jE/EIzCEEXtM0ihPdZLa3EeoY2/jSg7bZBrtdc6+jiy0zkEDNvaRK+PCe6drmUD0wyf3eFdFFZpPLNiedwoooqJ6FFFFASKKiigJoqKKACKTuO26xXffGYOIIYX3wFmVTpOfDXGWXPnGvnTjVZzDwlbqB4WJXUAVcDJSRTlJB6qwB+Vep4ZGcVJYZX8HvQ4K4IaMlSDnoGZFO/XIQnNWcXWqHl+btiZX7s6L7PcRg90SIdWfP7WVPirCr6LrV/Y5rWJ4NPi38W2/1j/8ADatyLrWnxb+Lbf6x/wDhtW3H1qK4Jz/UjT48MiFfvTx5+QZv+VI3NHHIp7pELyez22tnkiQsDdDAWMOATlVLbLjJ29KYvpFuCLfQjmNywcyAbxxLtJIPXSSB6kVUcmxstsh0BI3wYogN44iO7qPVnPvE+bGvYR6ng6Ok0/XPqfYWf/6OVbOKwa2aGSWEwCWciKDGkpqB3Oog50EA5ryeBSpcezzNqjubRrSO4PhPKrSago+zqULj0XFdBurRJUKSIHRtirAEGlXiPKVmuiIvMpkLLbr2jlYpdBYSRrnusANvhSOmjDOO5vtobi1kU7s3NvN7NIkkUs8QEhjZHRolypkDbMu2oA7ePWrREAAAAAGAB4AeQrR4ddyXEktxOAJSwhO+doAFOMjxbUfnW3dTBEZyCQqliBudvIVy7n6ulE9OpKHVPllXY8UdzcqVGqFjpA8RgkZ9dv3rLwO6NzbK0qjvhgwxsQCR0pes+bu0d/4NvtnW4dixGwU6R1x51s8r8yyTymJkXAViGTIxjHUeX/3UpVtLOCMLYuWMl5c8YcwxxTuojik2k1a5JyhIQBRvkZAPUsR6mukfR5w6SG0+tUo0sssvZnqiyNkK3k2Nz6mlf6MbeGO8uo+zj7Rgs8TlRrAY6ZFU4yAG0n+Y104VsogsdRx9da8+XjAqc/3aKLWNyoD3IbvEAfUq0md/UD9RS5xS4jmMNusiOZp41OGDYjQ9pIds/YQjPrTBxSaF+JYnaILbWowJGUAvcPvs22yRrv60tceELzyvarFkRR2UTwhBm4vHw7Ar1KRYOfDJrR14iyWm1ThB0qPPcfPo3t/8FNw3v3kslwfyOcRD5RBPnmmusFlbCONI191FVR8FGKz1mLkFFFFAFFFFAFFFFAFFFFAFFFUnMHMItysaRvPPJnRDGAWwOrsTsiA/ab5ZO1DzJQ8x3y2/EYOy1PJcKqXEKKWYR6iI7o42XQ2pST1X8oFM6OBkkgAAkn08/hSZdw8Ta59qjhs0d41hZWleTuK5ZXyFUZXU2w66vStpeC3sob2m8UkqcQwxiOInb3iSzn9fGrVlIx2dMp5yYuauaGje1aK2eYPMyxgMEMh7Nt1BB7o6lvIZrWg54mWSWKTh8rvDpL+yusyrqGdLFgmHx9kA9RXvmC77G5tpriNoo1DxggdooOlvuZIBGBuPCl3gvHDFBcQxiQ3UtzKYC0UgE3bSd2ZdSjKqNz5BaxyutTeIm3yKZLLYxpPHewq+7G7yJQesUKnDQkeBDYU+bE1vJbASZLsTuoBPdJ2GoD4KdvzVRRcJ4jDcyzLFbvHMFLpFIQ3aqCO1UOPmVzuQD55to52AxNDIqjA2GvSvjnTkjuhVz6k+Nba5Ncovo1EI/pYm3lnHfQXN3c5ZB24tl1EKiJlVkAHVnbfPwFVVv7XCYCknbpA4kEMxw2dBRlWQb4wxpiHLvdC28xeHUJPZsr9XJI2yA7EgHJ0t06+WMp4MyglxKAM5Ij1AY694EjastkrVLKLoSg8tsXuHySM0zyR9lrmZ1TUGwGAyMgDxz4Ct2rS7skWF3RZCQurUw0jAIzj5VRR3LOxWCGWcr7xQDSD5F2IXPzrLJScss0RnFR5K3jnDoWUr2IaRw2nQo1ZH2tWwAHrW/wAMtVRF0xrGSq6gAOuBkZHXfNRd3rQY9qhkgDHCs2l0Jx7upCQDjwNad3xiBlx24jBI1Zyr4OdhkZHxx0/WjUnseKUE+pYLPgHG4YLuS5kJPZxNDHEnekmlZgXCr91cAEnbJ9KvLfnDiMnbTLDbpFAuTESzO5A1GMSAgBguDnGO8BS3wywhjXMCrg/aU6sj82+atn4olvw65ZiA2ZUAOAWd0GkDz6qavhc8qMTFdpYvNk98mkeP2spuLqZdQlkzHrhY/VqiqiBiuMkhvHqaYeQuAYuoYyoC2cbXEoHu+2Xee7t/k4th8RWjLxC3EVtawSJLbWcIuLkxt2ikxY7KDKk5Ly+HpjxrovJfDXht9U38edzPP6SOB3PgqhUH5a2TlskZY2uxJYwkX9FFFVEwooooAooooAooooAoJqDXMPpB42bi5Szty8yIjNNHA5QNJkBYppgfq4wCWYA5O1epZBf8Y52Gpo7NVmMeRLO79nawkeDy/abr3V3+FJ78UWWRpJeJyMz6Qy2Fs+lgOiCTQ5xufteNWXD+Wk0obkJKy40RhcQQ/hhi90Y+8ct61fJsMDb0Gwq+NPuXLSSkvU8FanF4zB2KW3EJFwQSwZJOvXW7q2fhUXHEUbDNw+61gACQCMyADGO92mc1aVGKs8sLw+td2Vq8xQKyvL7eChyBJBIVBIxnKoR09atbTmyylYKtzFqPRHPZufgrgNXnNYLqzjkBEiI4Pgyhv7xRVkJ+HRlxJjGpBGRuPTevE1urdRv5gkEfAjelAcvxJvA0lsRsDA5Vcf6s5j/9tZUueIRe7JBdL5SKYJP60BU/0j41Fxfcxz8PthvEtb7gAk37RgfBsIWX1DYB/eqniHKt2UKxcQcZGMSRRsMZzjIAPWs8XOaIcXkM1p+Nx2kXx7SMsq/zYpkgnV1DIysp6MpBB+BFQ6UUud1ezycf5k4NxCNH7eOScaTiWFu0VSRjUYtmGOvRvjTZy/f2zxrHbSIwjULoBwy4GN0OGB+Ip4ql4zypa3J1SxDtB0lQmOVfg64NUvTrsaK9fL/GhM5qeR7m2jt4e2kgb2plLBVKLmMoM9WJO3wr3zHxPht1bOJ2EUqqSEddFykg6BFIyx1bYGQfnWsOD3ScSZEuQZLe3U25lT+PDIe/HMy7nSQBkDI7pOc1tC/nuplM1qVhtZx2jwYuGeaMAiNdgezBOSw3yuPOskq3KxR9jb5sVW5+5t2HIFvPbwyuktpO8MbSCBzGBIygt9WdSg5ztitDmPkOK1tXmjE93MkkT/WESNpWRC4RFUDJUYzjNNQ5xiy2qC8UD7RtpDkk+6AAT+oxW3wXmSG5Zo11xyruYpUMcmk9HCnqvqK6CUfucrzbU89hI5I4K1xdMsiqFjmS5ulAG02P8HtPURgF2/EQPj2GkDm2zFt/4hb4jmiZO1xsJ4iwVo5B0JwTpPUGn8VXLZmuuamsk0UUVEsCiiigDNUfMnMsdoFGl5ZpMiKCPd3I8fJVHix2FXZrnPCpvaJ7m7O+uVoYT5QQHTt6NJ2jbdRipwj1PBOEOp4N5ON8SffRaQ+SkyTHHqQVAPwzXocd4ipwYbOQY94SyRn+ko399ZqnNaPJia/IgVt57XdDFzKIYz1gtmI1DyeYgPj0UL8627KzjiQJEioo6KowPj6n41nIqKnGCjwTjXGPB6qMVIqKkTAVNRipoCDU1GKmgINAqaKAgjOx3BqnPBDExksnNu5yWQDMEh/HF0B/EuD8auaK8aTIThGaxJGLgnM4kk9nuE9nuQNkJykox78L/aHpsR5UwilfifDY500SrqGcgjZlYdGRhurDzG9attxmey7t0TPbeFyB9bEP9OijvL+NfmNiaqccHI1OhlH1Q3Re8c5egu9PbqSUJ0ujNG656gMhBwdtvSqTltTYTewyEmKRne0lON8nU1u5/wAoMlgT1GfKmy3nV1DowZWAIZTkEHxBHWtPjvCUuYWiYlTsyOvvRyLusinzB/51DHdGFSf6ZFhmqrj3L0N3pMmpZIzmOaNikkZ/Cw8DtkHY4rDyxxZpQ8M+BdW5CzKOjZ92ZPwONx8x4VdivdmR3ixDi4AW4nBb3NzcXcPYtcKkjBVWSKVQpcIAHGTkavu+NdPpO4KC/F7p/CG0tov5neSQ/tj9qcaplydKr9CCiiiolgUUUUBp8XuezglfxWNiPzY2H64pM4HYdhbww+McaKfiBv8AvTHxq6DfV4yMgn4g5AqrNaaYY3NlEGllkUUUVeaCTUVJoFAAqK9VFAAqagCpoCDU1BFTQEGgUGgUBNFFFAFQRU0UBS25HD5DIuRaSsBKg92B2OBMi9AhOzgdPe8DTr/36Y86SuaLVWhcsxUGN0OAWJVgcqq+7kgY1EHAq75NMh4daFz9YbWLc776Bgnz2xmqZbM4viFUYyUl3NTnCIwgX8W0lsD2gG3a25OXjPmVHeX1XHiaYzIAuokBQMknYBcZznyxVPzYdXDrncHNtJuOh7h3HpXqXhxuI4Fc/UdmjSJ4ythdKN+Abkj7Ww6ZzDuYeVv7mD6OZBMby7Qho7m6PZN4mOFBHn07wcj0OfGnOlT6NYdNmSOj3N04HkGnfA/SmuqGdNLCCiiih6FFFFAKMqkMQeuT/wDteTTNd2CvuRg+Yqvfgp8G/UVqjcmtzbG+LW5UUVZtwZ/Aqf1rA3DJB9nPwIqfmR9yxWQfc1DUVmkt3HVSPlWE1JNPgkmnwSKipFGK9PQzU1AqaAjNTUGpoANQKDQKAmiiigCsV1cLGhdzpVep/wC/E9MeJIFZDVFbymW7kSZdPYBXiTIYENqAnYjPeyGAXbHWvGzxsqudOMSCyl+r7HtIZ8a230aQNwOkjatl3x1PTFdKtIwsaKOiqoHwAAFcz+kbJSQBAxSyuWyxICAmNS3T3sE4/N4Deum2x7i5+6v7iqX+o4/iO7RT8xsv9n3WkAKIJ1AGwGkMP7xW6twI7YOxwEtwxPkFjyT8qWOPzk8JviUeInt8q4A0h2ztudsH9c1sdi3FSUQtHw5TpZxs15j7CHwh2xq+14bdYN4MkK3Lb5l/9Hls0fDbRWzq7BC2euphqP8AfTFXlFAAAGANgB0AFeqpOgFFFFAFFFFAFFFFAFFFFAFY3gU9VB+VZKKDJoy8KjPhj4VpzcFP2W+R/wClXVFTU5IsVsl3FaezdPeU48+orDTcRS7xeEK+22RnFX12dWzNFV3U8M06K816q40BRUGgUBNFFFAavEr1Yk1NknICoPedz7qKPMn9OvhWHhVkya5JCDNKQzkdAAMLGv4VX9SSfGtfiMQmuIEHWBxMzb90FWVU8stv8gfMVbio8sj3Eb6RE1h0751QIgCHSB2k6rqkPlsAFz3iehA26nkBd/Ab/ACuW84BTdRoNTPNLZgInugRzau0kI8xqVQTvucbV0TmWUpaXDDqIZSP6DVUuWcfXvM0io43FHccKuTAWZJ4JpFLA5OvLZwd8eXoBTfweZXgieMAI0SMoHQKVBAFc/5YNze2cMNqyQWyW8ULXDDXJIViVXWFT3QAcrqbO4OB410LhdksEMcKZ0xIqLnc4UADJqmbyeUwcU8m1RRRUC8KKKKAKKKKAKKKKAKKKKAKKKKAKKKKAilviwPaEn0x8KZcV4kQHqAfjvU4T6XknXZ0PIpYozTM3D4z9gVjPCo/L9zV6uiaVqIi7U1evwePw1D51ibhC/eP7V6rYklfFlPWrxC77NC2CzHARB1dzsqj4nqfAZNXknC8fa/b/rWrLY43yDj0/wCtTU0yammVnDbPs17x1OzFpG+85xk/AAAD0FY+M3pij7gDyyMEhj+/I3QfAbsfIKT4VZLFk4zXnlHhgkdryU6n1yxxLjCworlDp33ZtOS3rjoKjOXSiNkuiJU8S5dktBbXCRtdFJmmutOO1d2iKLIgOxWPJwg6DpvXrivOllJBKmt9bxuvZGGYSZKkY0aM9fl610HFQUGc4GayqbOXZUpvqZUcm25jsLRCnZlbaAMmMaW7NdQPrqzVzUCpqJaFFFFAFFFFAFFFFAf/2Q=="/>
          <p:cNvSpPr>
            <a:spLocks noChangeAspect="1" noChangeArrowheads="1"/>
          </p:cNvSpPr>
          <p:nvPr/>
        </p:nvSpPr>
        <p:spPr bwMode="auto">
          <a:xfrm>
            <a:off x="10318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4824" y="1082237"/>
            <a:ext cx="1518468" cy="168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8640" y="47690"/>
            <a:ext cx="6413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Comic Sans MS" pitchFamily="66" charset="0"/>
              </a:rPr>
              <a:t>WALT: understand how ‘un’,  changes the meaning of a word.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697095"/>
              </p:ext>
            </p:extLst>
          </p:nvPr>
        </p:nvGraphicFramePr>
        <p:xfrm>
          <a:off x="3573016" y="999388"/>
          <a:ext cx="3206886" cy="6985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3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29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5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294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31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Comic Sans MS" pitchFamily="66" charset="0"/>
                        </a:rPr>
                        <a:t>happy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31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31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Comic Sans MS" pitchFamily="66" charset="0"/>
                        </a:rPr>
                        <a:t>tidy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AutoShape 5" descr="data:image/jpeg;base64,/9j/4AAQSkZJRgABAQAAAQABAAD/2wCEAAkGBxITEhUUExQVFRUWFRUUFBgVFxUVFRQVGBcYGBYWHBgcHCghGBolGxQXIjEhJSkrLi4uGCAzODQsNygtLi0BCgoKDg0OGxAQGzQmICQsLCwsNC8sLC0vLCwsLCwsLCwtLCwsLDQsLCwsLCwsLCwsLCwsLCwsLCwsLCwsLCwsLP/AABEIAMgA/AMBEQACEQEDEQH/xAAcAAEAAgMBAQEAAAAAAAAAAAAABQYDBAcCAQj/xABOEAABAwIBBwcGCAoJBQAAAAABAAIDBBEhBQYSMUFRYQcTIjJxgZFCUmKhsdEUIzRzgpKywQgVFiRTcqLC4fEzQ2N0k6Oz0vAXJVRkg//EABoBAQADAQEBAAAAAAAAAAAAAAACBAUDAQb/xAA0EQACAQMDAQQJAwUBAQAAAAAAAQIDBBESITFBBVFx0RMUIjIzYYGRsUKhwQYjkuHwUvH/2gAMAwEAAhEDEQA/AO4oAgCAIAgCAIAgCAict5xU9KPjX9LYxvSee7Z2mwXOdWMOTpClKfBRsqco0zriCNsY853Tf226o9aqyupP3UWo2sV7xXKrOGrk69RL2BxYPBtguLqzfLOypQXCI58jjiST2klQyTwe46qRvVe9vY5w9hQEjS5zVkfVqJOxx0x+1dSVSS4ZB04vlFgybyjztsJo2SDe3oO+8H1LtG5kudzjK2i+Ni55FzrpamzWP0XnyJOi7u2O7iVahWjPgrToyhyTi6nIIAgCAIAgCAIAgCAIAgCAIAgCAIAgCAIAgCAIDn2d2fViYqQi4uHy6+5m/wDW8N6qVbjpEt0rfrI5495cSSSSTckm5J3k7SqZcPiAIAgCAIAgPiAt2bOfEsBDJryxarnGRg4E9YcD47FYp3DjtLdFepbqW8dmdRoqyOZjZI3BzHC4I/5geCvRkpLKKMouLwzOvTwIAgCAIAgCAIAgCAIAgCAIAgCAIAgCAIDnvKJnQRelhdbZM4cf6sH2+G9VLir+lfUt29L9T+hzwKmXCUZkgsjMs3RaOq3y3k6h6Pt1qGvLwienCyzwzJZEZll6DfJb5TydQG4cTsTVvhHmnbLNajoZJTZjSd51NHaV65JcniTfBM/iNsTdKS8sh6kbL2J47SBtOChrzwT0Y5MdPm683fM5sbcSQLXA28GjxR1FwgoPqaXwEyutBG7QGAc7yvSJOHcFLVhe0Rxng8V9G2LoueHSbQ3qs7SdZ4WXsXkNYNR8ZFrgi4uLi1xv7FIieUBO5pZxvo5cbmFx+Mb++30h6xhut1pVXB/I5VaSmvmdlgla9oc0gtcA5pGog4grRTzujOaxse16eBAEAQBAEAQBAEAQBAEAQBAEAQBAEBD515ZFLTuk8s9CMHa83t3CxPcudWeiOTpShrlg4/Q5PlncSMbklz3arnEm+0rKlNLk1Ixb4LZkzI0cOPWf5x2dg2LhKbkdowSNySna5zXOFy3q31A77b+Kjklgw1eT2SuBku4N1N8m+0neV6pNcHjjnk2mNAFgAANQGACiSPqA8SxNcLOAI3HEeG1E8Hh5qInObotdobCQMQOGwdq9TDNamyVFHixgLtjn9I3332dy9c2+TxRS4NMZvNc4vle6RxNzboj3271L0mNkR0d5ufieDR0ebbb1/W1+tR1y7yWlELX5sEYxOv6LsD3HUe+y6Rq95B0+4tPJrlF4D6SUEOZ8ZGHa9AmzgN4DiD9I7lpWtTK0mddU8PUXpWyoEAQBAeXPA1kDtUZTjHlnqTfBidVsG3wxXGV3SXUmqU30MTsoDYCfUuEr+HRHRW76sxOr3bAB61xlfzfCRNW8ephdVPO3wwXCV1Vl+omqUF0PDZDcEkmxBXONR6lJvhknFYwiaX0BnhAEAQBAEAQBAU7PGjbNMwPJLY23DNQ0nHEnfgG4du9Zl7VevSuhpWdJadTNRjQAAAABqAwAWeXzUyllaCnF5pWRjZpuAJ7BrPcpQpyn7qyQlOMfeZU6zlRomnRibNMTgNBmiCd3SIPqVqNlUfOEV5XlNcbm3RZ21UuLcmVOjvc5jD4PA9qhKhCPM0SjXm/0MsNBXGTrRSxO82QD1OaXNPjfguEo44eTtGWeVg3FEmEBXMtZ4xQEtZFPO4GxEMbnNB3F5w8LrvTt5S3bS8ThOuo7JN+BW6jlFrPIybKBvdzh9kYVhWkOs/8AvucHdT6QI6o5VKths+jaz9bnGn1qasYPiRzd7NcxJjM/lClralsHwZrQQ5z3h56DWjXYtxxsNe1cq9pGnDVk60bp1JacHQFSLptZMm0JWO427A7Artbz0VEzjcQ102i4rdMQIAgPErbtI4KFSOqDSJReGmQkjw0FziAACSSbAAYkknUF8/yaBWq7lAyXF1quI/Nky/YBXeNtVf6SDqxXUiTypU7yRTUtZU8Yoejfde9/Uunqkl7zS+pD0yfCPv5SZZl/oMltiB1OqJhh2s6JT0VGPvT+yGub4R9Zk7OCUgyVdJTtuCWwxmQnHUdNuHc5eardcRb8Rio+pe1VOxL0zrtB4LeoS1U4v5FCosSaMq6kAgCAIAgCAiqvLjGmzQXkazew8dqpVL2EXhLJcp2c5LL2K/Vz6b3P1XN7blmVZ65uXeaVOGiKj3GFQJlIz0zOppZXVs3OlrI285HC0F8pabA3PokAjc3WrdC4nFejj+5Ur0Iyet/seclZyZIpW2jYafC3SglD3WG1+iS49pXs6Neo99/qhCrRgttvob2T+UTJ8rwwSlhJsDI0saT+tqHfZQlaVYrOCUbqlJ4yWmOVrhdrg4cCCPUqzTRYTyekPQgMVTWRxi8kjGAYkvc1oA7yvVFvhHjklyyCdn3k4Ej4UzDcHkHsIbY9y7eq1f8AycfWaXeajOUOgkkZCxz5XSPbGAIza7iBjp2wF8VL1Sqk5PbBH1qm3hb5J6jyLTxSuliiYx72hriwaIIBvqGF77duG5cZVJSWGztGnGLykb6gTCAtdDlWOSzbkO3HaeBW1RuoVNupj1bacN+hIKyVggCAha2EEuaRcG4I3g7PArBrx0VWvmX4PVFFDyxXZKyXIyMUd5XtDmNgp2ve4aRHWNrkEHbddYRq1lnVt82Qk4Q2weG545Rlwpckyhux1S8Qjt0CBh2Fe+gpx96f23GuT4iPgWcM/XqKSkbtETDK/s6QI7w4Jqt48JsYqPrgwvzbjp5I5q/LEznMe2RrXyshjc5p0gObJNxhqGxe+lck1Th+2RpS3lIu+S8pw1EYlgeJIyXAOF7EtJB18QqsoOLxI6pprKJ3JzujbcVqWMs08dzKtde1k21dOBH5RyoxjXaLgX6gAb2PHsVWvcxhF6XuWaNvKcllbFfhylK12lpk7wTcHu9yzI3FSMtWTSlb05RxgsuT69sowwI1t2j3jitejXjVW3JlVqMqT34NtdjiamVXkQvI129uB9S43DapSaO1uk6iTKesI2wgCAIDjHLTLIayNrr6AhBZuuXO0z29EeAWrYJaG/mZd83rXgS+enJXTUeSxWR1TnyARE30Oam5wgWjsLjraQxODT2i8Ui5ZhyPdk+mdJ1zHrOstBIYT9ENWFcJKrJI27dt01knlxOx8c0HA4jigOYcszGxxQNjiY0SPeXuaxoN2Bui24F8dIn6K0bHLk23wZ97hJJIwT8kejkgV4qRznMNqjGW2ZzZaH6Afe+nondYnDitIziw8mmT4JKKCZ8EPOtLgJObZpnQeQ12la97C1+Cx7qclUcU3g1rWMXTUmty7KoWwgCAXQF2pXksaTrLQT2kL6Cm24JvuMGokpNLvMqmQCAjspM6QO8ez+ayr+GJqXeW7d7YIDOHKUlPCZYqd9Q+7WiOPrHSNr3sbNG3DBVKcVJ4bwdZPCzgqv4wzgqP6OmpaNu+d5kf29G/rarGm3jy2/A55qPhYH5D10/yzKs7htZTtEDeOIwI+inrFOPuQX13Ho5PlmH8lsgUZvO6EvxJ+ETabzvPN6Vifor301xU939kNFOPJaM1csUM8bm0JZzcTg0iNhja0kXFhojDiFwqwnF+31OkJRfulnya7EjePZ/NWbCWJtd6OVwtkyRWqVClVkBY9zTsOHEbD4LAqwcJuLN2lNTgpIwrmdD3DK5pDmmxGoqUZOLyiMoqSwybyVnPBLL8HL2tnAB0fO29E7TbHR12W/QVSpRVVx2/7cwa7pwrOkpb/wDbE29oIIOIIsexetJrDCbTyiu1eQng9CzhsBNiPesupYzT9jdGnTvYte3syMnhcxxa4WI1+F1TnBwemXJbhNTWpGNRJBAQ+cubdPWxhkzTdtyx7TZ7CddjuNhgcMBuXWlWlSeYnKrRjUWJFcoeS+ma5vOTTTMYbtjcQ1mOJuB91lYlfTawlgrxsoJ5byXg9FuAFgAABgABuVPkucGP4Tw9a90nmTJG++yy8aPUyNzlyDFWwmGW4xDmuHWY4anDxItuKnSqypy1IhVpKpHSymQcnNWWCnkyhIaQG/NN07Gxv1C7RbjjtxxV536xtHcpKxed3sdBoKNkMbIoxosY0NaNwHHaeKzpScnll+MVFYRnXhIIAgJuiyC695CANwxJ4X2BaFKxecz4KFW9WMQLAFpmaEAQEHW5QDpdAahcX3u9yybyspy0rhGhRoaYa3y/wa9e6QRPMQa6QMcY2uNmueB0Wk7ATYXVOOM78EnnGxSvgWcE/XqKSkbuiYZX9nSBHeHBWtVvHhNnHFR/If8ATcy/LMoVlR5zQ/m4z9DpWHYU9ax7kUh6LPLMb8iZvUNxIKYOGJEr+ff/AIbi4+DU9JcVOM/gaacSUzZzzoaiYU9HHJo2J02w83CLC9icCCdmChUoTitU3++5KNSLeEXKkdZ47beK8tpaasWe1VmDJdbhQKzlbJsum54BeCb3GJHC3BZFzb1NblymatvcU9KjwyLIVPguETnFlgU0V8C91xGOPnHgPcNqv9nWTuquH7q58vqZ/aN6rWlle8+PP6HMjM4u09I6WlpaV+lpXve++6+2UUlpS2PiHJuWpvfk6hmTyjA6MNa4A6mTHAHcJNx9LVv3nOuLP9VP7eRp219n2an38zpgKzjTK/nLT2c1+wjRPaNXq9iy7+niSn9DSsZ5TiQqoF8kKGibKLB2i8bDiHDeNo9as0aMaqwnh/krVa0qTy1lHmfJMzfJuN7cfVr9S8na1Y9M+B7C5py6/c0iLYHBV2scndPJ8Q9PBhbuXuWeYPa8PQgPTGFxsASdwFyvUnJ4R42ksskoMjm2nKdBoxPnfwVuFo8aqjwirO6WdNPdmhUSAnojRaMGjhx3lVpyTeywixCLS3eWYlAmbuR6fTlaNg6R7B/GysWtPXUXy3OFzPRTf2LctsxQgNeurY4WF8r2xsGtzyGjsx28FKMXJ4SIykorMmUXKXKfBzjYoGlzXODXSu6LWg4Xa3We027CrFSyqKlKS5w8IrQvqTqxj0yss2onWcDuK+SPq5LKwTaFEhs6IK57GNoZYonF3xj5W6VmW1tFiC6+whdKTpp+2skZqX6Stu5PpZRevylUzDa1hEEVtxbiLeC7+spe5BL9zn6Jv3ma4ps26DX8FLmnHScaqQEej0tE9gC9zc1O/wDB5ilE26flGikLWUdHVzt0mt0mRaETQSATfG1hvAUXatbzkl9T30q6IvYNlVTw8nbkm2m4uvoovKyZzWGfV6eHiSJrusAe0AqLjGXKJKTXDKjnpmLHVjTiIjmaLN1824YnRI8nE9Yd91atKyoeylt8ipd0Hce03ujjOUsnywSGKZhY9usHdvB1EcQtmE4zWYmHOEoPTJGspEC55lZ+SUlopryU+oDW+Li3e30fC2o1Li1VT2o7P8l22vJU/ZluvwdebLFVQaUb2vY8Xa4Yi49hB1jXrCxbii5RcJbM3aFZJqcd0VWWMtJaRYg2K+flFxeGb0ZKSyhHIWkEGxGIKRk4vKEoqSwy05Lym2UWODxrG/iFs29yqqw+TIr27pvK4N2SJrusAe0ArvKKlyjgpOPDNWTJMJ8gDsuPYVxdrSf6TqrmquphdkKH0h3qDsqR0V5UPgyDF6Xj/Beeo0vmPXanyM0eSIR5F+0k+q6nG0pLoQd1VfU2ToRtJ6LWjXYABdvYpxzwjl7VR45ZWcq5SMpsMGDUN/ErIuLh1XhcGrb26prL5I9ViyEBach0XNsues7E8BsC2LSj6OGXyzIuq2uWFwjPlLKUMDNOaRsbd7ja53AayeAV2MJTeIopznGCzJ4Od5w8qgxbRx3/ALSUYfRZr7zbsV+lY9ZszqvaC4po5zlPKk1Q/TnkdI7ZpHAcANTRwAC0IQjBYisGbOpKbzJ5NRSIHUM2Moc9TscT0m9B/a3b3ix718R2lbeguJJcPdfXyex912Zc+nt4yfK2fivPkt1I+7AeFvDBUCc1iTNbLdJLLA+OGYwSOtoyhoeWWcCeiddwCO9ShJRllrJzkm1sVJnJjDJjWVVXVnaJJS1l+DRcjxVj1tr3EkcvQrqyUiyDkihAcY6WG2p0xZpfXkJPrUHUrVOrZLTCJrV3KZkuLoifnXbGwse+/AG2j61KNrVfQ8dWCJ/N/K4qoRM2OWIOLgGzN0Hixtci5wOvWuNSGiWMnSMtSyWejddg8PBbFrLVSX2KVVYmzOrBzCAICJzizegrI9CZuIvoPGD2HeD92orrSrSpvMTlVowqrEjimdWac9C/pjTiJsyVo6J4HzHcD3XWvRuI1Vtz3GJXtp0nvx3kAu5XJrNjOaeik0ojdhPTjd1Hj913pD1jBcq1CNVYZ3oXE6T24Os0mUYMoRc7Tn4xoHORmweOBG3gdR9nzXaFhJPON/z/ALPp7C+hJYzt+DSIWGbYa4g3GBGojYibW6PGs7Mm6DLuyX6w+8e5aNG+6VPuUK1l1h9ibgna8Xa4HsP/ACy0ITjNZi8lCUJReJIyKREICPrMrxs1HSdub951BVqt3ThxuyzTtZz+SK9XVz5T0jhsA1D3lZdWvKq9zSpUY01saq4nYIBQ5WpGPkM8rWiLRJB2udewAGLiNG9gDsWrZ9nVJpVHHZ8fP5+BlXnaNKDlTUt1z8vl4kLnDyqON20keiNXOSAF3a1modpv2L6GlYrmbPnqvaHSmvqc9r6+WZ+nNI6Rx2uJPcNw4DBXowjFYijPnOU3mTyaykQM9HRySuDImOkcfJY0uPbhqHFeSkorLZKMJSeIrJe8hcls77OqXiFvmNs+Q8Ceq39pUql9FbQWS/S7Pk95vB0XIOa9LSD4mMBxFi93SkI2jSOoYDAWGCz6tadT3maNKhCl7qNjKLLEHeLeH81jX8MSUjRt5ZTRXc5Yax0QFFJFHLpjSdKC5ojs69hY9K+js3qpTcE/bWx1lqx7JWfyGrZvleValw82nAgbx1Gx+qu/rEI+5BfXc5+jk+WbdDyY5MjOk6F0zvOmke+54i4ae8KMruq+uD1UYlmoMlU8AtDDFEP7NjWewLhKcpcs6KKXBuAE6sV4k3wetpG9S6bRbROu60bf0sIY0lapok85N5aJWCAIAgMVTTskY5j2hzHCzmuFwRuIXqbTyjxpNYZyTPTk6fDeakBfFrdHiZIxw2vb6xx1rUt7xS9mfJk3Ni4+1T47jn6vGcbOTcoSwSNlheWPbqI9hGojgVGcIzWJE4TlB6osuT8/udexz4g3oAS6O14J6be0W6J3a1j3PYsKqbg8S6fP5PzNm37blSaU1mPX5fNeRY6OsjlbpRuDhw1jgRsK+Zr29ShLTUWH/wBx3n09C4pV46qcsr/ue4zridj60kYjA8ETxweNZ5M4rpR/WP8ArFdFWqL9T+5z9DT/APK+xjkne7rOce0kqMpyly8kowjHhGNRJhAfHvAFyQANZOAUoQlOSjFZb7iE5xhFym8JdWVPLucxxjgw2F+3iG7u3+a+m7P7E0tVLj/Hz8v/AIfMdodu6k4W3+Xl5/bvKTI65J4rfMA8rwEpkXN6qqjaCJzhtd1Yx2vOHdrXOpWhT95nWnQqVPdR0PIPJVG2zquTTP6OO7Wdhf1nd2iqFS/b2gjRpdnxW83kv+TsmwwN0IY2Rt3NAF+JO08SqMpyk8yZoQhGCxFYNpRJBAa1ey7ew3+771UvIaqfgdqDxI0GU7zqafZ7VmRt6kuIll1IrqZmUDtpA9asRsaj5eDm68ehmZk8bST6l3jYQXvPJB3D6IzMpWDYO/FWI21KPETm6s31MoC7JJcHM+r0BAEAQBAEAQFGz05Po6m8tPoxzYlw1Rynj5rvS27d4u2924ezLdfgo3NmqntR2f5OP1tHJC90crHMe02c1wsR7xxGBWrGSksox5QlF4kjAvSJv0FVIw6TXFpG0G1+3ek6UK0dNRZXzEKs6MtVNtP5FvydnK4tHONDthIwPhq9ix6/9O05+1Rlp+T3Xn+TUo/1PVpS0V4al3rZ/bh/sS0OW4XeUW/rA/dgsir2HeQ4jnwfng2aP9RWNTmWnxT/AIyjYFfF+kZ9YBU5WF1HmnL7Mvx7Ss5cVY/5I8uynANc0f12+9RVlcvinL/F+RN31suakf8AJeZjkyxAPLB/VBP8Fap9jXlT9GPFpf7KVbt2wpc1M+Cb/wBfuaFTnGPIZ3u9w961rf8Apt81p/Reb8jFuf6rXFCH1l5LzIHKeUXuF3OJ3DYD2LfoWdC1jilHH5+585WvLi9n/elld3RfT/mQhK6HY3c182Jq2QsjLWhoDnueTgCbYAYkqpWrKksst0KDrSwuh1LIPJvRwWdKDUP3yC0d+Eer611mVLypLjY1qVjThu92XGNgaAAAAMAALADsVQuHpAEAQBAEAQBAEAQBAEAQBAEAQBAEAQELnPmzBWs0ZRZ4B0JG9dh+9vonD2rtRrSpPKONahCqsSOH5y5AlopjFJY4aTHN1PaSQDbYcDgfXrWzSqqrHUjCrUXSlpZqxtsArK4Kr5N2gfiRvxC6QfQq3MdtRuroUzVrpbDR36+xQm+hZt6eXqZormXCRon3bbdh7l1g9ijcRxPPeZ1I4EbVy6TuAwC5SeWaFGGmJhUTqX7kgPx8/wA037X8Vm9pe5HxNTsv35eB1RZBtBAEAQBAEAQBAEAQBAEAQBAEAQBAEAQBAEByPlc+Vx/MN+29bPZ3wn4+Rh9p/FXh/JSVoGaemOsQdyI8lHUsEoXi19lrrtnbJmqLctJFyPuSTtXFvJpRiorCMI6x7FHqT6G5RPs62/D3LpF7le4jmGe42quXRbxOA+9Tk8IrUIapeBGrkXwgL1yRO/OZR/Y38Ht96zu0fhrxNPst/wByXgdYWObYQBAEAQBAEAQBAEAQBAEAQBAEAQBAEAQBAci5WvljPmGfbkW12d8J+PkYXafxl4fyylK+ZwQGQzHRDeP8l7nbBBU0p6jGvCZjHWPYo9SXQygqRFrOx7nl0jfwXreSFOGiODGvCYQF25JD+eSf3d3+pH71Q7R+EvH+GaPZnxn4fyjrixTdCAIAgCAIAgCAIAgCAIAgCAIAgCAIAgCAIDkPKz8tZ8wz7ci2uzvhPx8jB7T+MvBfllLV8zwgCAIDGOsexR6kuhkUiIQBAEBc+Sc/nruMD/txn7lQ7Q+F9fM0ezPjPw8jr6xTdCAIAgCAIAgCAIAgCAIAgCAIAgCAIAgCAIDkPKz8tb8wz7ci2uzvhPx8jC7T+MvD+WUtXzOCAIAgMY6x7FHqS6GRSIhAEAQFw5Kz+ff/ABk9rVR7Q+D9UaHZvxvozsSxDeCAIAgCAIAgCAIAgCAIAgCAIAgCAIAgCAIDkHKx8tb8wz7ci2uz/hfXyMLtP4y8P5ZTFfM4IAgCAxjrHsUepLoZFIiEAQBAW3kvd+ft4xyD1A/cqV/8H6ov9nfG+jOyrDN8IAgCAIAgCAIAgCAIAgCAIAgCAIAgCAIAgOQ8qrCa0WBPxDNQJ8p62uz2vRfXyMPtJN1V4eZTSw7j4FXsozsM8lengQHzSG9ANIb0A0ggPtkAJQHzSCAtHJo//uEXFsg/YJ+5VL5f2X9C72e/76+p2tYJ9CEAQBAEAQBAEAQBAEAQBAEAQBAEAQBAEAQBAEB+dvwkJb18Dd1MD4ySf7UBya6A/X3Jwy2S6L+7RHxaD96AsRjG4eC9yzzCIHPyJv4trrNF/glTbAfonJljCPyBz7vOd4le65d55oj3Hevwcow+mqi8B3xzANLpeRxTXLvGiPcde+BRfo2fVb7k1S7xpXcfY6SNpuGMB2ENAPjZHJvqe6V3GZRPQgCAIAgCAIAgCAIAgCAIAgCAIAgCAIAgCAIAgPzX+EPJfKjR5tNEP25D+8gOYID9j5iNtk2hH/p03jzLEBOICHzxbegrBvpZx/lOQH40QH6C/BsH5pVfPt/0wgOwoAgCAIAgCAIAgCAIAgCAIAgCAIAgCAIAgCAIAgCAID8v8vMulleUebHC39gO/eQHPEB+08349Glp2+bBE3wY0ICQQEbnM29HUjfTzD/LcgPxcgP0L+Db8jqf7wP9NqA68gCAIAgCAIAgCAIAgCAIAgCAIAgCAIAgCAIAgCA+OIAucANaAoOdfK5k6ju1jzUyjDQhsWg+lJ1Rq2aRG5AfnTPHOB1fWS1TmCMylvRaSQ0MY1gxOs2YEBDID9u0UejGxu5jR4ABAZkBH5wD81qPmJfsOQH4sQFszFz/AKvJjjzOi+Jzg6SJ46LjgLhwxa6wtfVvBQH6CzK5TaHKFmNfzM5w5mUgOJ9B2qTux4BAXVAEAQBAEAQBAEAQBAEAQBAEAQBAEAQBAEB4mlaxpc4gNAuSdQQHOc6+VTmbso6OpqH+e6KWOEHvbpP8ADsKA4xnXnJliuJFQJxGf6pkb44h9EDpatbiSgKs7J0w1xSD6DvcgMbqWQa2OH0SgEMBLmtsRdwGrebID9uNGAQH1AamV2F0EwAuTFIABiSS04ID8euzZrhrpKkdsEv+1AYzkCs/8ao/wpP9qAxHI9SNcE3+G/3IDpOZPKhlKj0Y6mKWpgGHSa7nmD0XkdIcHeIQHes3svQ1kQlhLranNe1zHsO5zTq7dR2EoCTQBAEAQBAEAQBAEAQBAEB//9k="/>
          <p:cNvSpPr>
            <a:spLocks noChangeAspect="1" noChangeArrowheads="1"/>
          </p:cNvSpPr>
          <p:nvPr/>
        </p:nvSpPr>
        <p:spPr bwMode="auto">
          <a:xfrm>
            <a:off x="25558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5036" y="3629779"/>
            <a:ext cx="1360424" cy="1318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 descr="https://encrypted-tbn0.gstatic.com/images?q=tbn:ANd9GcSNi8gybeMFtug8lSbI8_weJ4kBWAZkf77WhP7uh-NxsddVM-Z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0714" y="3563888"/>
            <a:ext cx="1347548" cy="148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blog.ultimatekilimanjaro.com/wp-content/uploads/2013/06/1156.jpg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93792" y="3586828"/>
            <a:ext cx="1391192" cy="134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s://encrypted-tbn3.gstatic.com/images?q=tbn:ANd9GcRN6fejZsPwSpW00Kn-1-rc9_oAVC0NqXGAfOLAgy9eZpS3Zpy8"/>
          <p:cNvPicPr>
            <a:picLocks noChangeAspect="1" noChangeArrowheads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7761" y="3428993"/>
            <a:ext cx="1201039" cy="162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9604" y="5938245"/>
            <a:ext cx="1157188" cy="115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93792" y="5919627"/>
            <a:ext cx="1391192" cy="1172653"/>
          </a:xfrm>
          <a:prstGeom prst="rect">
            <a:avLst/>
          </a:prstGeom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3016" y="6135651"/>
            <a:ext cx="1551509" cy="11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3216" y="6135651"/>
            <a:ext cx="1277990" cy="945180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1196" y="1115616"/>
            <a:ext cx="1128103" cy="1616441"/>
          </a:xfrm>
          <a:prstGeom prst="rect">
            <a:avLst/>
          </a:prstGeom>
        </p:spPr>
      </p:pic>
      <p:pic>
        <p:nvPicPr>
          <p:cNvPr id="20" name="Picture 19" descr="Screen Clipping"/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2173" y="1082237"/>
            <a:ext cx="513194" cy="1689563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741" y="1354971"/>
            <a:ext cx="1372913" cy="1144094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728742"/>
              </p:ext>
            </p:extLst>
          </p:nvPr>
        </p:nvGraphicFramePr>
        <p:xfrm>
          <a:off x="188640" y="8232968"/>
          <a:ext cx="6413773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7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3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975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omic Sans MS" pitchFamily="66" charset="0"/>
                        </a:rPr>
                        <a:t>unwell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omic Sans MS" pitchFamily="66" charset="0"/>
                        </a:rPr>
                        <a:t>untidy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omic Sans MS" pitchFamily="66" charset="0"/>
                        </a:rPr>
                        <a:t>unzip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omic Sans MS" pitchFamily="66" charset="0"/>
                        </a:rPr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omic Sans MS" pitchFamily="66" charset="0"/>
                        </a:rPr>
                        <a:t>unhappy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omic Sans MS" pitchFamily="66" charset="0"/>
                        </a:rPr>
                        <a:t>unfit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omic Sans MS" pitchFamily="66" charset="0"/>
                        </a:rPr>
                        <a:t>untie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omic Sans MS" pitchFamily="66" charset="0"/>
                        </a:rPr>
                        <a:t>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86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50</Words>
  <Application>Microsoft Office PowerPoint</Application>
  <PresentationFormat>On-screen Show (4:3)</PresentationFormat>
  <Paragraphs>40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Sukina Jalaf</dc:creator>
  <cp:lastModifiedBy>Gareth Pitchford</cp:lastModifiedBy>
  <cp:revision>9</cp:revision>
  <cp:lastPrinted>2016-01-18T17:38:50Z</cp:lastPrinted>
  <dcterms:created xsi:type="dcterms:W3CDTF">2015-01-06T20:13:11Z</dcterms:created>
  <dcterms:modified xsi:type="dcterms:W3CDTF">2016-11-30T11:34:18Z</dcterms:modified>
</cp:coreProperties>
</file>