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6" r:id="rId4"/>
    <p:sldId id="261" r:id="rId5"/>
    <p:sldId id="264" r:id="rId6"/>
    <p:sldId id="265" r:id="rId7"/>
    <p:sldId id="266" r:id="rId8"/>
    <p:sldId id="267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A323"/>
    <a:srgbClr val="E040C2"/>
    <a:srgbClr val="CCFFCC"/>
    <a:srgbClr val="FFFFB3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wmf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wmf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9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9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838200"/>
            <a:ext cx="62184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Rhyming Words</a:t>
            </a:r>
            <a:endParaRPr lang="en-GB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49418" y="2971800"/>
            <a:ext cx="596509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The </a:t>
            </a:r>
            <a:r>
              <a:rPr lang="en-US" sz="88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FFC000"/>
                </a:solidFill>
                <a:latin typeface="SassoonPrimaryInfant" pitchFamily="2" charset="0"/>
              </a:rPr>
              <a:t>it</a:t>
            </a:r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 family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5927" y="381000"/>
            <a:ext cx="9335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Choose a letter to make a word.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96501" y="2252752"/>
            <a:ext cx="3187091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15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__</a:t>
            </a:r>
            <a:r>
              <a:rPr lang="en-US" sz="11500" b="1" dirty="0" err="1" smtClean="0">
                <a:ln/>
                <a:solidFill>
                  <a:srgbClr val="0070C0"/>
                </a:solidFill>
                <a:latin typeface="SassoonPrimaryInfant" pitchFamily="2" charset="0"/>
              </a:rPr>
              <a:t>ig</a:t>
            </a:r>
            <a:r>
              <a:rPr lang="en-US" sz="115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6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61861" y="5257800"/>
            <a:ext cx="89640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50"/>
                </a:solidFill>
                <a:latin typeface="SassoonPrimaryInfant" pitchFamily="2" charset="0"/>
              </a:rPr>
              <a:t>w</a:t>
            </a:r>
            <a:endParaRPr lang="en-US" sz="4800" b="1" cap="none" spc="0" dirty="0">
              <a:ln/>
              <a:solidFill>
                <a:srgbClr val="00B05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120467" y="5257800"/>
            <a:ext cx="69922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b</a:t>
            </a:r>
            <a:endParaRPr lang="en-US" sz="48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100995" y="5257800"/>
            <a:ext cx="71526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6">
                    <a:lumMod val="75000"/>
                  </a:schemeClr>
                </a:solidFill>
                <a:latin typeface="SassoonPrimaryInfant" pitchFamily="2" charset="0"/>
              </a:rPr>
              <a:t>d</a:t>
            </a:r>
            <a:endParaRPr lang="en-US" sz="4800" b="1" cap="none" spc="0" dirty="0">
              <a:ln/>
              <a:solidFill>
                <a:schemeClr val="accent6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84302" y="5257800"/>
            <a:ext cx="4908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f</a:t>
            </a:r>
            <a:endParaRPr lang="en-US" sz="4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32590" y="381000"/>
            <a:ext cx="90788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Try to spell the </a:t>
            </a:r>
            <a:r>
              <a:rPr lang="en-US" sz="5400" b="1" dirty="0" err="1" smtClean="0">
                <a:ln/>
                <a:solidFill>
                  <a:schemeClr val="accent3"/>
                </a:solidFill>
                <a:latin typeface="SassoonPrimaryInfant" pitchFamily="2" charset="0"/>
              </a:rPr>
              <a:t>ig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family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pic>
        <p:nvPicPr>
          <p:cNvPr id="11" name="Picture 2" descr="MCj024610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600200"/>
            <a:ext cx="2139950" cy="172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MCj0301302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4419600"/>
            <a:ext cx="1811338" cy="193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 descr="MCj0101848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1371600"/>
            <a:ext cx="2143125" cy="1968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 descr="MCj0404325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3733800"/>
            <a:ext cx="1346200" cy="196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5562600" y="57150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b</a:t>
            </a:r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ig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638800" y="24384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w</a:t>
            </a:r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ig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4400" y="32766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f</a:t>
            </a:r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ig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43200" y="56388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d</a:t>
            </a:r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ig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75" y="381000"/>
            <a:ext cx="9128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Match the pictures to the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pic>
        <p:nvPicPr>
          <p:cNvPr id="11" name="Picture 2" descr="MCj024610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4648200"/>
            <a:ext cx="2139950" cy="172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 descr="MCj0301302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4724400"/>
            <a:ext cx="1811338" cy="193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 descr="MCj0101848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4724400"/>
            <a:ext cx="1914525" cy="175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MCj0404325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2209800"/>
            <a:ext cx="1346200" cy="196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3505200" y="17526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b</a:t>
            </a:r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ig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1000" y="27432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w</a:t>
            </a:r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ig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181600" y="22098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f</a:t>
            </a:r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ig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667000" y="32766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d</a:t>
            </a:r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ig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838200"/>
            <a:ext cx="62184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Rhyming Words</a:t>
            </a:r>
            <a:endParaRPr lang="en-GB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39613" y="2971800"/>
            <a:ext cx="618470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The </a:t>
            </a:r>
            <a:r>
              <a:rPr lang="en-US" sz="88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1DA323"/>
                </a:solidFill>
                <a:latin typeface="SassoonPrimaryInfant" pitchFamily="2" charset="0"/>
              </a:rPr>
              <a:t>id</a:t>
            </a:r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 family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5927" y="381000"/>
            <a:ext cx="9335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Choose a letter to make a word.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83678" y="2252752"/>
            <a:ext cx="321273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15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__</a:t>
            </a:r>
            <a:r>
              <a:rPr lang="en-US" sz="115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id</a:t>
            </a:r>
            <a:r>
              <a:rPr lang="en-US" sz="115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6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317591" y="5181600"/>
            <a:ext cx="41710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50"/>
                </a:solidFill>
                <a:latin typeface="SassoonPrimaryInfant" pitchFamily="2" charset="0"/>
              </a:rPr>
              <a:t>l</a:t>
            </a:r>
            <a:endParaRPr lang="en-US" sz="4800" b="1" cap="none" spc="0" dirty="0">
              <a:ln/>
              <a:solidFill>
                <a:srgbClr val="00B05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136952" y="5181600"/>
            <a:ext cx="69762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h</a:t>
            </a:r>
            <a:endParaRPr lang="en-US" sz="4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67398" y="5257800"/>
            <a:ext cx="64793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50"/>
                </a:solidFill>
                <a:latin typeface="SassoonPrimaryInfant" pitchFamily="2" charset="0"/>
              </a:rPr>
              <a:t>k</a:t>
            </a:r>
            <a:endParaRPr lang="en-US" sz="4800" b="1" cap="none" spc="0" dirty="0">
              <a:ln/>
              <a:solidFill>
                <a:srgbClr val="00B05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236838" y="5257800"/>
            <a:ext cx="69922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b</a:t>
            </a:r>
            <a:endParaRPr lang="en-US" sz="48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22357" y="381000"/>
            <a:ext cx="88992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Try to spell the 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id </a:t>
            </a:r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family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600200" y="25146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l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id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67000" y="41148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b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id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10200" y="19812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k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id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52578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h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id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5122" name="Picture 2" descr="hi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4572000"/>
            <a:ext cx="1604963" cy="198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 descr="MCj0078757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4648200"/>
            <a:ext cx="2501900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 descr="li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133600"/>
            <a:ext cx="1535113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 descr="MCAN02604_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29400" y="1828800"/>
            <a:ext cx="2139950" cy="162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75" y="381000"/>
            <a:ext cx="9128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Match the pictures to the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16002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l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id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95800" y="16002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b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id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14600" y="16002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k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id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81800" y="1607403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h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id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15" name="Picture 2" descr="hi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3863975"/>
            <a:ext cx="1604963" cy="198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" descr="MCj0078757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4168775"/>
            <a:ext cx="2273300" cy="155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4" descr="li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2800" y="3940175"/>
            <a:ext cx="1535113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5" descr="MCAN02604_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4244975"/>
            <a:ext cx="2139950" cy="162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838200"/>
            <a:ext cx="62184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Rhyming Words</a:t>
            </a:r>
            <a:endParaRPr lang="en-GB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48430" y="2971800"/>
            <a:ext cx="616707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The </a:t>
            </a:r>
            <a:r>
              <a:rPr lang="en-US" sz="8800" b="1" dirty="0" err="1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0070C0"/>
                </a:solidFill>
                <a:latin typeface="SassoonPrimaryInfant" pitchFamily="2" charset="0"/>
              </a:rPr>
              <a:t>ip</a:t>
            </a:r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 family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5927" y="381000"/>
            <a:ext cx="9335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Choose a letter to make a word.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95701" y="2252752"/>
            <a:ext cx="3188693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15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__</a:t>
            </a:r>
            <a:r>
              <a:rPr lang="en-US" sz="11500" b="1" dirty="0" err="1" smtClean="0">
                <a:ln/>
                <a:solidFill>
                  <a:srgbClr val="0070C0"/>
                </a:solidFill>
                <a:latin typeface="SassoonPrimaryInfant" pitchFamily="2" charset="0"/>
              </a:rPr>
              <a:t>ip</a:t>
            </a:r>
            <a:r>
              <a:rPr lang="en-US" sz="115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6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40295" y="5257800"/>
            <a:ext cx="56618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s</a:t>
            </a:r>
            <a:endParaRPr lang="en-US" sz="48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226359" y="5257800"/>
            <a:ext cx="59984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z</a:t>
            </a:r>
            <a:endParaRPr lang="en-US" sz="4800" b="1" cap="none" spc="0" dirty="0">
              <a:ln/>
              <a:solidFill>
                <a:srgbClr val="92D05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14400" y="5257800"/>
            <a:ext cx="51488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t</a:t>
            </a:r>
            <a:endParaRPr lang="en-US" sz="4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16188" y="5257800"/>
            <a:ext cx="53412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r</a:t>
            </a:r>
            <a:endParaRPr lang="en-US" sz="48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19271" y="5257800"/>
            <a:ext cx="41710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6">
                    <a:lumMod val="75000"/>
                  </a:schemeClr>
                </a:solidFill>
                <a:latin typeface="SassoonPrimaryInfant" pitchFamily="2" charset="0"/>
              </a:rPr>
              <a:t>l</a:t>
            </a:r>
            <a:endParaRPr lang="en-US" sz="4800" b="1" cap="none" spc="0" dirty="0">
              <a:ln/>
              <a:solidFill>
                <a:schemeClr val="accent6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83461" y="5257800"/>
            <a:ext cx="71526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d</a:t>
            </a:r>
            <a:endParaRPr lang="en-US" sz="48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27968" y="381000"/>
            <a:ext cx="88880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Try to spell the </a:t>
            </a:r>
            <a:r>
              <a:rPr lang="en-US" sz="5400" b="1" dirty="0" err="1" smtClean="0">
                <a:ln/>
                <a:solidFill>
                  <a:schemeClr val="accent3"/>
                </a:solidFill>
                <a:latin typeface="SassoonPrimaryInfant" pitchFamily="2" charset="0"/>
              </a:rPr>
              <a:t>ip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family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pic>
        <p:nvPicPr>
          <p:cNvPr id="6146" name="Picture 2" descr="MCj027224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2271712"/>
            <a:ext cx="2173288" cy="169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 descr="MCj019925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1746250"/>
            <a:ext cx="1258888" cy="175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 descr="ri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4800600"/>
            <a:ext cx="2308225" cy="1632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 descr="MCj0290188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4648200"/>
            <a:ext cx="247274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 descr="MCFD01887_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800" y="1752600"/>
            <a:ext cx="2052034" cy="166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2133600" y="20574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d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ip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447800" y="41148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l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ip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282015" y="4122003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r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ip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343400" y="16764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s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ip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629400" y="220345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z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ip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6151" name="Picture 7" descr="MCj0406120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34200" y="4545405"/>
            <a:ext cx="1981200" cy="1702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ectangle 27"/>
          <p:cNvSpPr/>
          <p:nvPr/>
        </p:nvSpPr>
        <p:spPr>
          <a:xfrm>
            <a:off x="6482415" y="3969603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t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ip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5927" y="381000"/>
            <a:ext cx="9335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Choose a letter to make a word.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27948" y="2252752"/>
            <a:ext cx="2924197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15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__</a:t>
            </a:r>
            <a:r>
              <a:rPr lang="en-US" sz="115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it </a:t>
            </a:r>
            <a:endParaRPr lang="en-US" sz="6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04828" y="5105400"/>
            <a:ext cx="64793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C00000"/>
                </a:solidFill>
                <a:latin typeface="SassoonPrimaryInfant" pitchFamily="2" charset="0"/>
              </a:rPr>
              <a:t>k</a:t>
            </a:r>
            <a:endParaRPr lang="en-US" sz="4800" b="1" cap="none" spc="0" dirty="0">
              <a:ln/>
              <a:solidFill>
                <a:srgbClr val="C00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7380" y="5105400"/>
            <a:ext cx="69762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h</a:t>
            </a:r>
            <a:endParaRPr lang="en-US" sz="48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093058" y="5105400"/>
            <a:ext cx="51007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f</a:t>
            </a:r>
            <a:endParaRPr lang="en-US" sz="4800" b="1" cap="none" spc="0" dirty="0">
              <a:ln/>
              <a:solidFill>
                <a:srgbClr val="FFFF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086600" y="5105400"/>
            <a:ext cx="69922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b</a:t>
            </a:r>
            <a:endParaRPr lang="en-US" sz="48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849907" y="5105400"/>
            <a:ext cx="89639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6">
                    <a:lumMod val="75000"/>
                  </a:schemeClr>
                </a:solidFill>
                <a:latin typeface="SassoonPrimaryInfant" pitchFamily="2" charset="0"/>
              </a:rPr>
              <a:t>w</a:t>
            </a:r>
            <a:endParaRPr lang="en-US" sz="4800" b="1" cap="none" spc="0" dirty="0">
              <a:ln/>
              <a:solidFill>
                <a:schemeClr val="accent6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65303" y="5105400"/>
            <a:ext cx="69922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3">
                    <a:lumMod val="75000"/>
                  </a:schemeClr>
                </a:solidFill>
                <a:latin typeface="SassoonPrimaryInfant" pitchFamily="2" charset="0"/>
              </a:rPr>
              <a:t>p</a:t>
            </a:r>
            <a:endParaRPr lang="en-US" sz="4800" b="1" cap="none" spc="0" dirty="0">
              <a:ln/>
              <a:solidFill>
                <a:schemeClr val="accent3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943430" y="5105400"/>
            <a:ext cx="56618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4">
                    <a:lumMod val="50000"/>
                  </a:schemeClr>
                </a:solidFill>
                <a:latin typeface="SassoonPrimaryInfant" pitchFamily="2" charset="0"/>
              </a:rPr>
              <a:t>s</a:t>
            </a:r>
            <a:endParaRPr lang="en-US" sz="4800" b="1" cap="none" spc="0" dirty="0">
              <a:ln/>
              <a:solidFill>
                <a:schemeClr val="accent4">
                  <a:lumMod val="50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75" y="381000"/>
            <a:ext cx="9128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Match the pictures to the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pic>
        <p:nvPicPr>
          <p:cNvPr id="19" name="Picture 2" descr="MCj027224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295400"/>
            <a:ext cx="1981200" cy="1541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3" descr="MCj019925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724400"/>
            <a:ext cx="1258888" cy="175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4" descr="ri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4953000"/>
            <a:ext cx="2200466" cy="155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5" descr="MCj0290188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5000" y="5029200"/>
            <a:ext cx="2286000" cy="1408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6" descr="MCFD01887_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5611" y="3169434"/>
            <a:ext cx="1729389" cy="1402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Rectangle 23"/>
          <p:cNvSpPr/>
          <p:nvPr/>
        </p:nvSpPr>
        <p:spPr>
          <a:xfrm>
            <a:off x="7315200" y="16764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d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ip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800600" y="15240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l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ip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667000" y="35052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r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ip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781800" y="36576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s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ip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105400" y="30480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z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ip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33" name="Picture 7" descr="MCj0406120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50492" y="4929709"/>
            <a:ext cx="1888708" cy="1623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Rectangle 33"/>
          <p:cNvSpPr/>
          <p:nvPr/>
        </p:nvSpPr>
        <p:spPr>
          <a:xfrm>
            <a:off x="2667000" y="16002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t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ip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838200"/>
            <a:ext cx="62184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Rhyming Words</a:t>
            </a:r>
            <a:endParaRPr lang="en-GB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48429" y="2971800"/>
            <a:ext cx="616707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The </a:t>
            </a:r>
            <a:r>
              <a:rPr lang="en-US" sz="8800" b="1" dirty="0" err="1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1DA323"/>
                </a:solidFill>
                <a:latin typeface="SassoonPrimaryInfant" pitchFamily="2" charset="0"/>
              </a:rPr>
              <a:t>ib</a:t>
            </a:r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 family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5927" y="381000"/>
            <a:ext cx="9335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Choose a letter to make a word.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95701" y="2252752"/>
            <a:ext cx="3188694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15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__</a:t>
            </a:r>
            <a:r>
              <a:rPr lang="en-US" sz="11500" b="1" dirty="0" err="1" smtClean="0">
                <a:ln/>
                <a:solidFill>
                  <a:srgbClr val="92D050"/>
                </a:solidFill>
                <a:latin typeface="SassoonPrimaryInfant" pitchFamily="2" charset="0"/>
              </a:rPr>
              <a:t>ib</a:t>
            </a:r>
            <a:r>
              <a:rPr lang="en-US" sz="115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6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65249" y="5181600"/>
            <a:ext cx="69762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50"/>
                </a:solidFill>
                <a:latin typeface="SassoonPrimaryInfant" pitchFamily="2" charset="0"/>
              </a:rPr>
              <a:t>n</a:t>
            </a:r>
            <a:endParaRPr lang="en-US" sz="4800" b="1" cap="none" spc="0" dirty="0">
              <a:ln/>
              <a:solidFill>
                <a:srgbClr val="00B05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61740" y="5181600"/>
            <a:ext cx="71526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6">
                    <a:lumMod val="75000"/>
                  </a:schemeClr>
                </a:solidFill>
                <a:latin typeface="SassoonPrimaryInfant" pitchFamily="2" charset="0"/>
              </a:rPr>
              <a:t>d</a:t>
            </a:r>
            <a:endParaRPr lang="en-US" sz="4800" b="1" cap="none" spc="0" dirty="0">
              <a:ln/>
              <a:solidFill>
                <a:schemeClr val="accent6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2264" y="5181600"/>
            <a:ext cx="53412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r</a:t>
            </a:r>
            <a:endParaRPr lang="en-US" sz="4800" b="1" cap="none" spc="0" dirty="0">
              <a:ln/>
              <a:solidFill>
                <a:srgbClr val="FFFF00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27968" y="381000"/>
            <a:ext cx="88880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Try to spell the </a:t>
            </a:r>
            <a:r>
              <a:rPr lang="en-US" sz="5400" b="1" dirty="0" err="1" smtClean="0">
                <a:ln/>
                <a:solidFill>
                  <a:schemeClr val="accent3"/>
                </a:solidFill>
                <a:latin typeface="SassoonPrimaryInfant" pitchFamily="2" charset="0"/>
              </a:rPr>
              <a:t>ib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family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62000" y="39624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n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ib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62400" y="25146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r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ib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10400" y="39624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b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ib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7170" name="Picture 2" descr="MCj036423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1656124"/>
            <a:ext cx="2074863" cy="2230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 descr="MCj041060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209800"/>
            <a:ext cx="2019300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 descr="C:\Users\Mariam\AppData\Local\Microsoft\Windows\Temporary Internet Files\Content.IE5\F7HSS50F\MC90004795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3276600"/>
            <a:ext cx="2181759" cy="21817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75" y="381000"/>
            <a:ext cx="9128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Match the pictures to the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71900" y="16002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n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ib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705600" y="16002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r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ib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38200" y="16002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b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ib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22" name="Picture 2" descr="MCj036423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4267200"/>
            <a:ext cx="2074863" cy="2230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3" descr="MCj041060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4648200"/>
            <a:ext cx="2019300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4" descr="C:\Users\Mariam\AppData\Local\Microsoft\Windows\Temporary Internet Files\Content.IE5\F7HSS50F\MC90004795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4419600"/>
            <a:ext cx="2181759" cy="21817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9683" y="381000"/>
            <a:ext cx="87646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Try to spell the 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it </a:t>
            </a:r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family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1981200"/>
            <a:ext cx="11874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k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it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828800" y="4038600"/>
            <a:ext cx="11874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h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it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71800" y="5638800"/>
            <a:ext cx="11874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f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it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267200" y="3962400"/>
            <a:ext cx="11874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p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it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772400" y="1828800"/>
            <a:ext cx="11874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s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it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2" name="Picture 2" descr="MCj039696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1600" y="1406525"/>
            <a:ext cx="1397000" cy="179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 descr="MCj040626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50292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MCj0398251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3886200"/>
            <a:ext cx="1524000" cy="1630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MCj0295793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1524000"/>
            <a:ext cx="15996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pi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33800" y="2590800"/>
            <a:ext cx="2077696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Rectangle 33"/>
          <p:cNvSpPr/>
          <p:nvPr/>
        </p:nvSpPr>
        <p:spPr>
          <a:xfrm>
            <a:off x="7270701" y="3886200"/>
            <a:ext cx="11874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l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it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10" name="Picture 10" descr="C:\Users\Mariam\AppData\Local\Microsoft\Windows\Temporary Internet Files\Content.IE5\I8S10XPK\MC900447315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86600" y="4724400"/>
            <a:ext cx="1600200" cy="15977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75" y="381000"/>
            <a:ext cx="9128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Match the pictures to the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086600" y="3505200"/>
            <a:ext cx="11874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k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it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590800" y="3352800"/>
            <a:ext cx="11874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h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it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124200" y="1524000"/>
            <a:ext cx="11874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f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it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343400" y="3581400"/>
            <a:ext cx="11874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p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it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029200" y="1981200"/>
            <a:ext cx="11874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s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it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28" name="Picture 2" descr="MCj039696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876800"/>
            <a:ext cx="1397000" cy="179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3" descr="MCj040626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50292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4" descr="MCj0398251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3017646"/>
            <a:ext cx="1524000" cy="1630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30" descr="MCj0295793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1295400"/>
            <a:ext cx="15996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31" descr="pi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38400" y="5181600"/>
            <a:ext cx="2077696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Rectangle 32"/>
          <p:cNvSpPr/>
          <p:nvPr/>
        </p:nvSpPr>
        <p:spPr>
          <a:xfrm>
            <a:off x="7239000" y="1524000"/>
            <a:ext cx="11874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l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it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34" name="Picture 10" descr="C:\Users\Mariam\AppData\Local\Microsoft\Windows\Temporary Internet Files\Content.IE5\I8S10XPK\MC900447315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53000" y="5105400"/>
            <a:ext cx="1600200" cy="15977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838200"/>
            <a:ext cx="62184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Rhyming Words</a:t>
            </a:r>
            <a:endParaRPr lang="en-GB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48429" y="2971800"/>
            <a:ext cx="616707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The </a:t>
            </a:r>
            <a:r>
              <a:rPr lang="en-US" sz="88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E040C2"/>
                </a:solidFill>
                <a:latin typeface="SassoonPrimaryInfant" pitchFamily="2" charset="0"/>
              </a:rPr>
              <a:t>in</a:t>
            </a:r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 family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5927" y="381000"/>
            <a:ext cx="9335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Choose a letter to make a word.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95700" y="2252752"/>
            <a:ext cx="3188693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15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__</a:t>
            </a:r>
            <a:r>
              <a:rPr lang="en-US" sz="115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in</a:t>
            </a:r>
            <a:r>
              <a:rPr lang="en-US" sz="115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6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49971" y="5257800"/>
            <a:ext cx="64793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C00000"/>
                </a:solidFill>
                <a:latin typeface="SassoonPrimaryInfant" pitchFamily="2" charset="0"/>
              </a:rPr>
              <a:t>k</a:t>
            </a:r>
            <a:endParaRPr lang="en-US" sz="4800" b="1" cap="none" spc="0" dirty="0">
              <a:ln/>
              <a:solidFill>
                <a:srgbClr val="C00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52225" y="5257800"/>
            <a:ext cx="89640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50"/>
                </a:solidFill>
                <a:latin typeface="SassoonPrimaryInfant" pitchFamily="2" charset="0"/>
              </a:rPr>
              <a:t>w</a:t>
            </a:r>
            <a:endParaRPr lang="en-US" sz="4800" b="1" cap="none" spc="0" dirty="0">
              <a:ln/>
              <a:solidFill>
                <a:srgbClr val="00B05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099250" y="5257800"/>
            <a:ext cx="51007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f</a:t>
            </a:r>
            <a:endParaRPr lang="en-US" sz="4800" b="1" cap="none" spc="0" dirty="0">
              <a:ln/>
              <a:solidFill>
                <a:srgbClr val="FFFF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377971" y="5257800"/>
            <a:ext cx="69922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b</a:t>
            </a:r>
            <a:endParaRPr lang="en-US" sz="48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344909" y="5257800"/>
            <a:ext cx="51488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6">
                    <a:lumMod val="75000"/>
                  </a:schemeClr>
                </a:solidFill>
                <a:latin typeface="SassoonPrimaryInfant" pitchFamily="2" charset="0"/>
              </a:rPr>
              <a:t>t</a:t>
            </a:r>
            <a:endParaRPr lang="en-US" sz="4800" b="1" cap="none" spc="0" dirty="0">
              <a:ln/>
              <a:solidFill>
                <a:schemeClr val="accent6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127503" y="5257800"/>
            <a:ext cx="69922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7030A0"/>
                </a:solidFill>
                <a:latin typeface="SassoonPrimaryInfant" pitchFamily="2" charset="0"/>
              </a:rPr>
              <a:t>p</a:t>
            </a:r>
            <a:endParaRPr lang="en-US" sz="4800" b="1" cap="none" spc="0" dirty="0">
              <a:ln/>
              <a:solidFill>
                <a:srgbClr val="7030A0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524000" y="19812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k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in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2590" y="381000"/>
            <a:ext cx="90788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Try to spell the 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in </a:t>
            </a:r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family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24000" y="42672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b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in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886200" y="3512403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t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in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343400" y="52578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p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in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620000" y="32004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w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in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2" name="Picture 2" descr="f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1" y="4820432"/>
            <a:ext cx="2057400" cy="19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 descr="MCj039798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1524000"/>
            <a:ext cx="1811338" cy="181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MCj0290961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4953000"/>
            <a:ext cx="1587500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MCj0325360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62400" y="1683603"/>
            <a:ext cx="1431925" cy="194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Rectangle 31"/>
          <p:cNvSpPr/>
          <p:nvPr/>
        </p:nvSpPr>
        <p:spPr>
          <a:xfrm>
            <a:off x="6553200" y="47244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f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in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6" name="Picture 6" descr="MCj0407784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800" y="1371600"/>
            <a:ext cx="1397000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C:\Users\Mariam\AppData\Local\Microsoft\Windows\Temporary Internet Files\Content.IE5\19WGFFB2\MC900356009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2761" y="4295078"/>
            <a:ext cx="1880649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75" y="381000"/>
            <a:ext cx="9128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Match the pictures to the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33600" y="26670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k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in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400800" y="16002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b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in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810000" y="35052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t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in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943600" y="34290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p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in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620000" y="32004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w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in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30" name="Picture 2" descr="f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43000"/>
            <a:ext cx="1975276" cy="1832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3" descr="MCj039798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4876800"/>
            <a:ext cx="1699236" cy="1699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4" descr="MCj0290961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4800600"/>
            <a:ext cx="1587500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5" descr="MCj0325360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3048000"/>
            <a:ext cx="1343304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Rectangle 33"/>
          <p:cNvSpPr/>
          <p:nvPr/>
        </p:nvSpPr>
        <p:spPr>
          <a:xfrm>
            <a:off x="4038600" y="18288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f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in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35" name="Picture 6" descr="MCj0407784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05400" y="4724400"/>
            <a:ext cx="1397000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7" descr="C:\Users\Mariam\AppData\Local\Microsoft\Windows\Temporary Internet Files\Content.IE5\19WGFFB2\MC900356009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34200" y="4724400"/>
            <a:ext cx="1880649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838200"/>
            <a:ext cx="62184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Rhyming Words</a:t>
            </a:r>
            <a:endParaRPr lang="en-GB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49232" y="2971800"/>
            <a:ext cx="616546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The </a:t>
            </a:r>
            <a:r>
              <a:rPr lang="en-US" sz="8800" b="1" dirty="0" err="1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0070C0"/>
                </a:solidFill>
                <a:latin typeface="SassoonPrimaryInfant" pitchFamily="2" charset="0"/>
              </a:rPr>
              <a:t>ig</a:t>
            </a:r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 family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256</Words>
  <Application>Microsoft Office PowerPoint</Application>
  <PresentationFormat>On-screen Show (4:3)</PresentationFormat>
  <Paragraphs>124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Mariam</dc:creator>
  <cp:lastModifiedBy>Gareth Pitchford</cp:lastModifiedBy>
  <cp:revision>76</cp:revision>
  <dcterms:created xsi:type="dcterms:W3CDTF">2010-09-11T18:03:26Z</dcterms:created>
  <dcterms:modified xsi:type="dcterms:W3CDTF">2011-04-20T10:56:01Z</dcterms:modified>
</cp:coreProperties>
</file>