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4" r:id="rId6"/>
    <p:sldId id="265" r:id="rId7"/>
    <p:sldId id="266" r:id="rId8"/>
    <p:sldId id="267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323"/>
    <a:srgbClr val="E040C2"/>
    <a:srgbClr val="CCFFCC"/>
    <a:srgbClr val="FFFFB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C28-5350-4AFD-8809-660BEFAC0655}" type="datetimeFigureOut">
              <a:rPr lang="en-GB" smtClean="0"/>
              <a:pPr/>
              <a:t>20/04/2011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F19E-3273-4C6F-9CDE-7B404A9AAF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wmf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wmf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9418" y="2971800"/>
            <a:ext cx="59650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C000"/>
                </a:solidFill>
                <a:latin typeface="SassoonPrimaryInfant" pitchFamily="2" charset="0"/>
              </a:rPr>
              <a:t>it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6501" y="2252752"/>
            <a:ext cx="318709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1861" y="5257800"/>
            <a:ext cx="896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20467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0995" y="52578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4302" y="5257800"/>
            <a:ext cx="490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ig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1" name="Picture 2" descr="MCj024610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21399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MCj030130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19600"/>
            <a:ext cx="1811338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MCj010184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371600"/>
            <a:ext cx="2143125" cy="196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MCj040432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733800"/>
            <a:ext cx="13462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562600" y="5715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8800" y="2438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3276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563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1" name="Picture 2" descr="MCj024610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648200"/>
            <a:ext cx="21399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MCj030130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724400"/>
            <a:ext cx="1811338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MCj010184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24400"/>
            <a:ext cx="19145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MCj040432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209800"/>
            <a:ext cx="13462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05200" y="1752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2743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1600" y="2209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3276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9613" y="2971800"/>
            <a:ext cx="618470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id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3678" y="2252752"/>
            <a:ext cx="32127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id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17591" y="5181600"/>
            <a:ext cx="4171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36952" y="5181600"/>
            <a:ext cx="6976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7398" y="5257800"/>
            <a:ext cx="647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k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6838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22357" y="381000"/>
            <a:ext cx="8899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id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2514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1981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5257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5122" name="Picture 2" descr="h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572000"/>
            <a:ext cx="1604963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MCj007875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648200"/>
            <a:ext cx="25019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l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133600"/>
            <a:ext cx="153511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MCAN02604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828800"/>
            <a:ext cx="21399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1800" y="1607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h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id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5" name="Picture 2" descr="h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63975"/>
            <a:ext cx="1604963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MCj007875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68775"/>
            <a:ext cx="2273300" cy="155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l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3940175"/>
            <a:ext cx="153511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 descr="MCAN02604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244975"/>
            <a:ext cx="213995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8430" y="2971800"/>
            <a:ext cx="6167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ip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701" y="2252752"/>
            <a:ext cx="318869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0070C0"/>
                </a:solidFill>
                <a:latin typeface="SassoonPrimaryInfant" pitchFamily="2" charset="0"/>
              </a:rPr>
              <a:t>ip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40295" y="52578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6359" y="5257800"/>
            <a:ext cx="5998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z</a:t>
            </a:r>
            <a:endParaRPr lang="en-US" sz="4800" b="1" cap="none" spc="0" dirty="0">
              <a:ln/>
              <a:solidFill>
                <a:srgbClr val="92D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16188" y="52578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9271" y="5257800"/>
            <a:ext cx="4171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l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3461" y="52578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27968" y="381000"/>
            <a:ext cx="8888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ip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6146" name="Picture 2" descr="MCj02722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71712"/>
            <a:ext cx="2173288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MCj019925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746250"/>
            <a:ext cx="125888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r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800600"/>
            <a:ext cx="2308225" cy="163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MCj029018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648200"/>
            <a:ext cx="247274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MCFD01887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752600"/>
            <a:ext cx="2052034" cy="166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2133600" y="2057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4114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82015" y="41220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434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29400" y="220345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z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6151" name="Picture 7" descr="MCj04061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545405"/>
            <a:ext cx="1981200" cy="170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/>
        </p:nvSpPr>
        <p:spPr>
          <a:xfrm>
            <a:off x="6482415" y="39696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7948" y="2252752"/>
            <a:ext cx="292419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04828" y="5105400"/>
            <a:ext cx="647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k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7380" y="51054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h</a:t>
            </a:r>
            <a:endParaRPr lang="en-US" sz="48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3058" y="5105400"/>
            <a:ext cx="510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49907" y="5105400"/>
            <a:ext cx="8963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5303" y="51054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3">
                    <a:lumMod val="75000"/>
                  </a:schemeClr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chemeClr val="accent3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43430" y="5105400"/>
            <a:ext cx="56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4">
                    <a:lumMod val="50000"/>
                  </a:schemeClr>
                </a:solidFill>
                <a:latin typeface="SassoonPrimaryInfant" pitchFamily="2" charset="0"/>
              </a:rPr>
              <a:t>s</a:t>
            </a:r>
            <a:endParaRPr lang="en-US" sz="4800" b="1" cap="none" spc="0" dirty="0">
              <a:ln/>
              <a:solidFill>
                <a:schemeClr val="accent4">
                  <a:lumMod val="50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pic>
        <p:nvPicPr>
          <p:cNvPr id="19" name="Picture 2" descr="MCj02722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1981200" cy="154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MCj019925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24400"/>
            <a:ext cx="125888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r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953000"/>
            <a:ext cx="2200466" cy="155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 descr="MCj029018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029200"/>
            <a:ext cx="2286000" cy="140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MCFD01887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611" y="3169434"/>
            <a:ext cx="1729389" cy="140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7315200" y="1676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d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1524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l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7000" y="3505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1800" y="3657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s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05400" y="3048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z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3" name="Picture 7" descr="MCj04061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50492" y="4929709"/>
            <a:ext cx="1888708" cy="162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26670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ip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8429" y="2971800"/>
            <a:ext cx="61670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1DA323"/>
                </a:solidFill>
                <a:latin typeface="SassoonPrimaryInfant" pitchFamily="2" charset="0"/>
              </a:rPr>
              <a:t>ib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701" y="2252752"/>
            <a:ext cx="318869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err="1" smtClean="0">
                <a:ln/>
                <a:solidFill>
                  <a:srgbClr val="92D050"/>
                </a:solidFill>
                <a:latin typeface="SassoonPrimaryInfant" pitchFamily="2" charset="0"/>
              </a:rPr>
              <a:t>ib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5249" y="5181600"/>
            <a:ext cx="6976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n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1740" y="5181600"/>
            <a:ext cx="7152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d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2264" y="5181600"/>
            <a:ext cx="5341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r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27968" y="381000"/>
            <a:ext cx="8888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err="1" smtClean="0">
                <a:ln/>
                <a:solidFill>
                  <a:schemeClr val="accent3"/>
                </a:solidFill>
                <a:latin typeface="SassoonPrimaryInfant" pitchFamily="2" charset="0"/>
              </a:rPr>
              <a:t>ib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0" y="3962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n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2400" y="25146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0400" y="3962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7170" name="Picture 2" descr="MCj036423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56124"/>
            <a:ext cx="2074863" cy="223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MCj04106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20193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Mariam\AppData\Local\Microsoft\Windows\Temporary Internet Files\Content.IE5\F7HSS50F\MC9000479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276600"/>
            <a:ext cx="2181759" cy="2181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19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n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056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r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92D05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FFC000"/>
                </a:solidFill>
                <a:latin typeface="SassoonPrimaryInfant" pitchFamily="2" charset="0"/>
              </a:rPr>
              <a:t>ib</a:t>
            </a:r>
            <a:endParaRPr lang="en-US" sz="2800" b="1" cap="none" spc="0" dirty="0">
              <a:ln/>
              <a:solidFill>
                <a:srgbClr val="FFC000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2" name="Picture 2" descr="MCj036423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67200"/>
            <a:ext cx="2074863" cy="223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 descr="MCj04106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648200"/>
            <a:ext cx="20193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C:\Users\Mariam\AppData\Local\Microsoft\Windows\Temporary Internet Files\Content.IE5\F7HSS50F\MC9000479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419600"/>
            <a:ext cx="2181759" cy="2181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683" y="381000"/>
            <a:ext cx="876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981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40386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71800" y="56388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67200" y="3962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2400" y="18288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" name="Picture 2" descr="MCj03969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1600" y="1406525"/>
            <a:ext cx="13970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MCj04062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029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MCj039825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1524000" cy="163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Cj029579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524000"/>
            <a:ext cx="1599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i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2590800"/>
            <a:ext cx="2077696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7270701" y="3886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10" name="Picture 10" descr="C:\Users\Mariam\AppData\Local\Microsoft\Windows\Temporary Internet Files\Content.IE5\I8S10XPK\MC90044731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4724400"/>
            <a:ext cx="1600200" cy="1597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86600" y="3505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0800" y="33528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h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4200" y="15240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3400" y="35814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9200" y="19812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s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8" name="Picture 2" descr="MCj03969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76800"/>
            <a:ext cx="13970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MCj04062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029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MCj039825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17646"/>
            <a:ext cx="1524000" cy="163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MCj029579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295400"/>
            <a:ext cx="1599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pi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181600"/>
            <a:ext cx="2077696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7239000" y="1524000"/>
            <a:ext cx="1187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l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it 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4" name="Picture 10" descr="C:\Users\Mariam\AppData\Local\Microsoft\Windows\Temporary Internet Files\Content.IE5\I8S10XPK\MC90044731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5105400"/>
            <a:ext cx="1600200" cy="1597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8429" y="2971800"/>
            <a:ext cx="6167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E040C2"/>
                </a:solidFill>
                <a:latin typeface="SassoonPrimaryInfant" pitchFamily="2" charset="0"/>
              </a:rPr>
              <a:t>in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927" y="381000"/>
            <a:ext cx="933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Choose a letter to make a word.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700" y="2252752"/>
            <a:ext cx="318869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__</a:t>
            </a:r>
            <a:r>
              <a:rPr lang="en-US" sz="115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</a:t>
            </a:r>
            <a:r>
              <a:rPr lang="en-US" sz="115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 </a:t>
            </a:r>
            <a:endParaRPr lang="en-US" sz="66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49971" y="5257800"/>
            <a:ext cx="647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C00000"/>
                </a:solidFill>
                <a:latin typeface="SassoonPrimaryInfant" pitchFamily="2" charset="0"/>
              </a:rPr>
              <a:t>k</a:t>
            </a:r>
            <a:endParaRPr lang="en-US" sz="4800" b="1" cap="none" spc="0" dirty="0">
              <a:ln/>
              <a:solidFill>
                <a:srgbClr val="C000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2225" y="5257800"/>
            <a:ext cx="8964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50"/>
                </a:solidFill>
                <a:latin typeface="SassoonPrimaryInfant" pitchFamily="2" charset="0"/>
              </a:rPr>
              <a:t>w</a:t>
            </a:r>
            <a:endParaRPr lang="en-US" sz="4800" b="1" cap="none" spc="0" dirty="0">
              <a:ln/>
              <a:solidFill>
                <a:srgbClr val="00B05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9250" y="5257800"/>
            <a:ext cx="510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FFFF00"/>
                </a:solidFill>
                <a:latin typeface="SassoonPrimaryInfant" pitchFamily="2" charset="0"/>
              </a:rPr>
              <a:t>f</a:t>
            </a:r>
            <a:endParaRPr lang="en-US" sz="4800" b="1" cap="none" spc="0" dirty="0">
              <a:ln/>
              <a:solidFill>
                <a:srgbClr val="FFFF00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77971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endParaRPr lang="en-US" sz="4800" b="1" cap="none" spc="0" dirty="0">
              <a:ln/>
              <a:solidFill>
                <a:schemeClr val="accent3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44909" y="5257800"/>
            <a:ext cx="514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chemeClr val="accent6">
                    <a:lumMod val="75000"/>
                  </a:schemeClr>
                </a:solidFill>
                <a:latin typeface="SassoonPrimaryInfant" pitchFamily="2" charset="0"/>
              </a:rPr>
              <a:t>t</a:t>
            </a:r>
            <a:endParaRPr lang="en-US" sz="4800" b="1" cap="none" spc="0" dirty="0">
              <a:ln/>
              <a:solidFill>
                <a:schemeClr val="accent6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7503" y="5257800"/>
            <a:ext cx="6992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/>
                <a:solidFill>
                  <a:srgbClr val="7030A0"/>
                </a:solidFill>
                <a:latin typeface="SassoonPrimaryInfant" pitchFamily="2" charset="0"/>
              </a:rPr>
              <a:t>p</a:t>
            </a:r>
            <a:endParaRPr lang="en-US" sz="4800" b="1" cap="none" spc="0" dirty="0">
              <a:ln/>
              <a:solidFill>
                <a:srgbClr val="7030A0"/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24000" y="1981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590" y="381000"/>
            <a:ext cx="9078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Try to spell the </a:t>
            </a:r>
            <a:r>
              <a:rPr lang="en-US" sz="5400" b="1" dirty="0" smtClean="0">
                <a:ln/>
                <a:solidFill>
                  <a:schemeClr val="accent3"/>
                </a:solidFill>
                <a:latin typeface="SassoonPrimaryInfant" pitchFamily="2" charset="0"/>
              </a:rPr>
              <a:t>in </a:t>
            </a:r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family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4267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86200" y="3512403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3400" y="5257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00" y="3200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2" name="Picture 2" descr="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1" y="4820432"/>
            <a:ext cx="2057400" cy="19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MCj03979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524000"/>
            <a:ext cx="1811338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MCj029096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953000"/>
            <a:ext cx="15875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MCj032536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683603"/>
            <a:ext cx="143192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6553200" y="4724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6" name="Picture 6" descr="MCj040778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71600"/>
            <a:ext cx="1397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Users\Mariam\AppData\Local\Microsoft\Windows\Temporary Internet Files\Content.IE5\19WGFFB2\MC90035600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761" y="4295078"/>
            <a:ext cx="1880649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5" y="381000"/>
            <a:ext cx="9128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Match the pictures to the words</a:t>
            </a:r>
            <a:endParaRPr lang="en-GB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2667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k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00800" y="1600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b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0" y="35052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t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43600" y="34290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p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0" y="32004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w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0" name="Picture 2" descr="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1975276" cy="183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 descr="MCj03979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1699236" cy="169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 descr="MCj029096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800600"/>
            <a:ext cx="15875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 descr="MCj032536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048000"/>
            <a:ext cx="134330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4038600" y="1828800"/>
            <a:ext cx="136618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00B0F0"/>
                </a:solidFill>
                <a:latin typeface="SassoonPrimaryInfant" pitchFamily="2" charset="0"/>
              </a:rPr>
              <a:t>f</a:t>
            </a:r>
            <a:r>
              <a:rPr lang="en-US" sz="4800" b="1" dirty="0" smtClean="0">
                <a:ln/>
                <a:solidFill>
                  <a:srgbClr val="E040C2"/>
                </a:solidFill>
                <a:latin typeface="SassoonPrimaryInfant" pitchFamily="2" charset="0"/>
              </a:rPr>
              <a:t>in </a:t>
            </a:r>
            <a:endParaRPr lang="en-US" sz="2800" b="1" cap="none" spc="0" dirty="0">
              <a:ln/>
              <a:solidFill>
                <a:srgbClr val="E040C2"/>
              </a:solidFill>
              <a:effectLst/>
              <a:latin typeface="SassoonPrimaryInfant" pitchFamily="2" charset="0"/>
            </a:endParaRPr>
          </a:p>
        </p:txBody>
      </p:sp>
      <p:pic>
        <p:nvPicPr>
          <p:cNvPr id="35" name="Picture 6" descr="MCj040778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724400"/>
            <a:ext cx="13970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" descr="C:\Users\Mariam\AppData\Local\Microsoft\Windows\Temporary Internet Files\Content.IE5\19WGFFB2\MC90035600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4724400"/>
            <a:ext cx="1880649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838200"/>
            <a:ext cx="6218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ssoonPrimaryInfant" pitchFamily="2" charset="0"/>
              </a:rPr>
              <a:t>Rhyming Words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9232" y="2971800"/>
            <a:ext cx="61654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The </a:t>
            </a:r>
            <a:r>
              <a:rPr lang="en-US" sz="8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  <a:latin typeface="SassoonPrimaryInfant" pitchFamily="2" charset="0"/>
              </a:rPr>
              <a:t>ig</a:t>
            </a:r>
            <a:r>
              <a:rPr lang="en-US" sz="8800" b="1" dirty="0" smtClean="0">
                <a:ln/>
                <a:solidFill>
                  <a:schemeClr val="accent4">
                    <a:lumMod val="75000"/>
                  </a:schemeClr>
                </a:solidFill>
                <a:latin typeface="SassoonPrimaryInfant" pitchFamily="2" charset="0"/>
              </a:rPr>
              <a:t> family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256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</dc:creator>
  <cp:lastModifiedBy>Gareth Pitchford</cp:lastModifiedBy>
  <cp:revision>76</cp:revision>
  <dcterms:created xsi:type="dcterms:W3CDTF">2010-09-11T18:03:26Z</dcterms:created>
  <dcterms:modified xsi:type="dcterms:W3CDTF">2011-04-20T10:56:01Z</dcterms:modified>
</cp:coreProperties>
</file>