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>
        <p:scale>
          <a:sx n="81" d="100"/>
          <a:sy n="81" d="100"/>
        </p:scale>
        <p:origin x="-169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D6553-E061-40F9-8590-030DEB00BB9B}" type="datetimeFigureOut">
              <a:rPr lang="en-GB" smtClean="0"/>
              <a:t>01/05/2013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67DF7-D26A-41A7-9C5C-924F4A43E3E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D6553-E061-40F9-8590-030DEB00BB9B}" type="datetimeFigureOut">
              <a:rPr lang="en-GB" smtClean="0"/>
              <a:t>01/05/2013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67DF7-D26A-41A7-9C5C-924F4A43E3E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D6553-E061-40F9-8590-030DEB00BB9B}" type="datetimeFigureOut">
              <a:rPr lang="en-GB" smtClean="0"/>
              <a:t>01/05/2013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67DF7-D26A-41A7-9C5C-924F4A43E3E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D6553-E061-40F9-8590-030DEB00BB9B}" type="datetimeFigureOut">
              <a:rPr lang="en-GB" smtClean="0"/>
              <a:t>01/05/2013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67DF7-D26A-41A7-9C5C-924F4A43E3E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D6553-E061-40F9-8590-030DEB00BB9B}" type="datetimeFigureOut">
              <a:rPr lang="en-GB" smtClean="0"/>
              <a:t>01/05/2013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67DF7-D26A-41A7-9C5C-924F4A43E3E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D6553-E061-40F9-8590-030DEB00BB9B}" type="datetimeFigureOut">
              <a:rPr lang="en-GB" smtClean="0"/>
              <a:t>01/05/2013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67DF7-D26A-41A7-9C5C-924F4A43E3E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D6553-E061-40F9-8590-030DEB00BB9B}" type="datetimeFigureOut">
              <a:rPr lang="en-GB" smtClean="0"/>
              <a:t>01/05/2013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67DF7-D26A-41A7-9C5C-924F4A43E3E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D6553-E061-40F9-8590-030DEB00BB9B}" type="datetimeFigureOut">
              <a:rPr lang="en-GB" smtClean="0"/>
              <a:t>01/05/2013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67DF7-D26A-41A7-9C5C-924F4A43E3E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D6553-E061-40F9-8590-030DEB00BB9B}" type="datetimeFigureOut">
              <a:rPr lang="en-GB" smtClean="0"/>
              <a:t>01/05/2013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67DF7-D26A-41A7-9C5C-924F4A43E3E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D6553-E061-40F9-8590-030DEB00BB9B}" type="datetimeFigureOut">
              <a:rPr lang="en-GB" smtClean="0"/>
              <a:t>01/05/2013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67DF7-D26A-41A7-9C5C-924F4A43E3E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D6553-E061-40F9-8590-030DEB00BB9B}" type="datetimeFigureOut">
              <a:rPr lang="en-GB" smtClean="0"/>
              <a:t>01/05/2013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67DF7-D26A-41A7-9C5C-924F4A43E3E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D6553-E061-40F9-8590-030DEB00BB9B}" type="datetimeFigureOut">
              <a:rPr lang="en-GB" smtClean="0"/>
              <a:t>01/05/2013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67DF7-D26A-41A7-9C5C-924F4A43E3E8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55776" y="1340768"/>
            <a:ext cx="4248472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600" dirty="0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GB" sz="16600" dirty="0" smtClean="0">
                <a:latin typeface="Comic Sans MS" pitchFamily="66" charset="0"/>
              </a:rPr>
              <a:t>  </a:t>
            </a:r>
            <a:r>
              <a:rPr lang="en-GB" sz="16600" dirty="0" smtClean="0">
                <a:solidFill>
                  <a:srgbClr val="FF0000"/>
                </a:solidFill>
                <a:latin typeface="Comic Sans MS" pitchFamily="66" charset="0"/>
              </a:rPr>
              <a:t>e</a:t>
            </a:r>
            <a:endParaRPr lang="en-GB" sz="166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hQSEBQSEhQWFRIUFRoWGBcXFRsXGBwWFxgXFxwZGBoYHicfGhkjHBUUHy8gIycpLCwsGB4xNTAqNSYrLCkBCQoKDgwOGg8PGjQkHyQsLjQsNCkvLCoqKSosKiwsLCwsNCwsLCwsLCksLCwvLCwsLCwsLCwsKSwsLCwpLCwsLP/AABEIAN4A4wMBIgACEQEDEQH/xAAcAAACAwEBAQEAAAAAAAAAAAAABgQFBwMCAQj/xABOEAACAQMBBAcFAwcHCwMFAAABAgMABBEhBQYSMQcTIkFRYYEycZGhsRRCwSMzUmJygtEkNENTkuHwCBUWY3ODorKz0vEXdNMlVJOjw//EABsBAAEFAQEAAAAAAAAAAAAAAAACAwQFBgEH/8QANREAAQMCAwQIBwACAwEAAAAAAQACAwQRBSExEhNBUQYyYXGRscHRFCJCgaHh8CMzFYLxYv/aAAwDAQACEQMRAD8A3GiiihCKKKKEIooooQiiiihCKKKKEIoory7gAknAAySe4ChCzXpineSSwtbdzHc9cblXH3FiRhxN5FnAHccEUybh74fbYWWUBLyAhLiMdzdzrnXgcDI+GTikbZN2b68n2gw7Mh6i2HeLdGOG5aF27WPdzrpvDx7Nu49oxgkR4S4Vf6S2bmfNkOCOXfrVD/y7RXfDnq6f9v7JWHwn+AP+rX7f2a12ivEMwdQykFWAII5EHUGvdXyr0UUUUIRRRRQhFFFFCEUUUUIRRRRQhFFFFCEUUUUIRRRRQhFR7naCRvGjsA0zFEHezBWcgfuox9KkViu+G35p9q/bLbtQ7Ifg4QMmVz/OVU50IQBeXMU3JKyMbTzYe6U1hebNC2qioWxdsRXdvHcQMHilXiUj4EHwIIII7iCKm04koooooQiiiihCKSelnajpZLbxEiW8mW3BHNUbLSMPciketO1J/SRu9PcRQTWoV5rWXrREx4RIpVkZQx0DYOhOlNy7WwdjWxt38EpltobWig7u7OVAoUYjhUBR7hgfSoNhtBr+w66YL2pJouyCAYw7xjmTr2RVed+XgtbjrbG8hkRHZTJbt1ZYKf6RQRw5HtcsHNQt2p71tnW9nY2M3EIwWnuB1MPE46wsue1IvG55DWvPG4VWPJJjO1tCxPKxub99lbvqWb4Ov8oTn0P37PsxYnOXtJZLUkcj1R7OP3WWnaqPcvdgWFmluG43BLyOebyOcs3x+QFXlejNvbNU51yRRRRXVxFFFFCEVwnvURkV2CtKxVATjiYKWwPPhVjjyNd6zjphuC4s7OF+C5ln61XGSY1hUsX+JUc9cnwpL3tY0udoNV1rS42C0eilPo/3wN5E8M4CXtvhZkHI/oypnmjYz5ZpsrrXBwBGiCCDYoooorq4iiiihCKKKKEIooooQqzefa4tbO4uD/RRM48yAcDXvJwKzvcrY7LYoTnrCglfPMyS9ts+eppg6ZddkyIeUksCH3GeM6/Cq3au1ZLSwe4iCnq5EMgIz+S4lD415hST31lekb3kRQs1cfzkB5qxozu2uk5WVVsna52Rclif/ptw/wCUH9RM2AJF/wBWx0I7ic1riOCAQcgjII5EHvFIu2dmo6cWA0Uq9pSMjDD6GuXRVtB4+v2bIS32XhaFjzNvJnhU+aFSPdjwp7AsS+JZun9Yfke4XKyFotKzQ/grQaKKK0ir0UUUi3/SAF27Bs9T+SMbrI3d17rxomeQYKn/AOweFCE9VF2ptBYIJJn9mJGc+5QT+FSqi7U2es8EkL+xKjIe/RgR+NCF+dRv9td4nEru8NwDp1MLr1cgIK9pc8iRiuOy97doQxi3We7W2RQsaqkXGB+iWbOg8vwpg2NG0XHYXAxPbHqyDydPuSL4qRiod3BwOV8OXurTU2F087Q4OP49lnqmtmjcQVV2N/tPjEz3syup4kQyFlz3Bx7LDuxit26P96jtCySZ1CyqWjlVeXWIcEr4A8wPOsXY4GfCtS6GLHg2UkhGs8kk3oznHyAqPi1HDTNYI9Tf7qTh1VLO523pknqvgcEkZ1HOvFxcLGjO5AVQWJPIADJNZT0cb6SPtG4a6JSPaRElpk9nEfEgQZ5MyGM478ctaz5cAQCddFcgE5ha1RRRSlxfCcanlWP7Pvft99PtHGUP8mttMZhjJJb95yx1+FN3Sxtd4dnmKI8M13ItshGcjrM8TaajCB9e7Soe7WylQIijEcSgAe4YH8azfSGs3MG7Grte4e5VjQsFzK7RvmqLeiF7C4j2jD7UGBKP6y1JHGp811YHyrVrS7WWNJEIZHUMpHIqwyDWd7M2g17ZNLMFyJ5osAYBjWRowD6AZqx6Hbljs4wMSfstxLbqx5lEbiXPo4GPACk9H6h5Y+nk1Yf7+7UirAcGyjjr3hPNFFFaZQUUUUUIRRRRQhFFFFCFU71bvJfWc1rISFlXGRzVlIZWHuZVOO/FZ/bfboIntL2wkuUZTG0kDIyyAjhLYZlILDnyxU7pJ6RLi2mFrs9FedFEkzOpKKrA8K8x2zz91Z9/6pbVYP1kjxyEEKI7ZXTloQcnBz45GKZqcKFcwbbCQNCLix7wk/GNhu3a11CYt0r3aDWr7PhtCz2r9V1lxIqBI/ajVwmSXClRppinjcHdE2oluJ5lnu58CR0/NqEziOMfoqSdTqe+sDjmvZA5ZrjinJeYvcdXG7HTtRRAMcAAanu5DlT70J3klpdtYFuOGeNph+rKhAbHkykf2RTkOCikDp2x2vqT29/pkm217ZDuQ7y9PVbdRRRSk8oW2tqLbW0tw/sRRs5/dBOPXlWNbN3ba4sWa4JFzcv9paQEhkmY8SFTzXhAUYHgadumS7IsI4Bkfa7qG3JHcrMWOfIhCPWvUEsKRRxyMFM8nBGMHVgNAMctFPOsv0gq3wiNket75dn8T9lY0QaA579NPHVSejzfBrqNra57N9bALKO6QchMhAAKtjJwBg9w0pxrI94tkypItzbkpeW2SmOUiczE/cVYDGvI+FNezelfZ8lvHNLcxQu69qJ3/KI4OGVk9oYIPMajB76tsNr21kW19Q19+4pippzC7LQ6JT6V4Op2rZXAGBPE8LEd7IQw4vRzj3GqHbSdsHxH0/8ANW3Szv5s66skEFysk8M8cqBQ/ceFua49lmqu2trGjf41Gfwrd4JLduxyPmsrisdjtcx5KmnGUYeR+lbL0WyZ2NZH/UgfAkfhWOMNDTDuJ0w2tls+G1ljnZ4eJCUTIwHbGufOk9IB/rPf6JWDHrju9U69Lt6wsBbISHvZUt8jmEJ4pP8AgVh60v7W3ZSS2SPHAFx1LLoY3j0RlPcRgelVu29/Lfam0dnrbM5SETu6shXD8ACHXnjL8qbJ9sKs9rZOmBcwu6ScX9JHwkoFxqcMWznurybpBUStqI2x/SC7zufsAtnSFrIi5w1Nj3W/ak9H++bT8VndkC/gXtaYEsfITJ3EHTIHI06Vku9WwpMrLCeC8tz1kEg8e9T4qwyCK0LdLeJb6ziulHD1i9pf0XUlXXXwYEVfYZiDa2La+oa+/wB1EqoNy7LQ6Kp6R92prqGF7XhNxbTCZVc4DrwsrJnuJDaHy88hTO+8lrFKJ9n3sbBGbiEQeMYX70itgDzrVL26EUbyN7KKzn3KCT9K/O/+nu12VpJZJTBOCVWOKKRQj68OuGGAca0/U4RFiBG20kjko5qzAwgnIpn3WuL19mQQWdjJxuvG085SOIs5LlxhizKS2eQzWk7k7r/YLRYC/WSMzSyycuKVzliB3DkB5CsA2ZvTfQx/Zo5r5bVU4Y1WOJXGeY4zkoOeCCcV5sZdo8Qke/uVKtxIjXDy4IORx5PC3gdMGp1Fgbo3OMMZu43JP7USTEotkBzsh6/lfp+ilXo33ubaFl1kihZ4pGhlC+z1iY1XPcQynyzTVQQQbFSAbi4RRRRXF1FFFFCEUUUUIWO75IbbbLh9I72NXjb/AFkY4HQ+eOE+tUm1rUKwI5N9a0Ppm2X1mypJVGZbVknQ/ssA/pwFvhSFdydZbo/iFb4j++tTgs927HI/g/tZ/FIrHa5+iqqZ+iS1Vr+7unIVLaJYQWIABk7bE50xhV1pYpdOzevuLhXdxEroxjDYVm4OZHLOMjPPU1Ix6TYph2uHkU1gsW8qLDWx9Ftu3+nDZ1sxjRnuZAccMC5GcZ9tiFPh2c0uXXTvcP8AzfZ5A8ZZMYPuA1FKmzNjfdgiJ/YUn4kV1ubZo2KOpVhzB5isKZjwC27aIfU5cd5N99oXRgkvFhFvbzpOUiU8XZJGdSckKzd4p+23F9s2X1loyvNA63EJByC0bceNP0lLLjTzrN7/AGrFDgStji5DBOfgDVXBLbA/aEilwM5ZFlRSBzyyEYHjqKq62gdWOZIDYt7Lg9hzCU8RxNLNoZ8zbNbRfb0W0llDeNIkayKGHEwB1Gq+ZB00pA2PuCb+Sa7WJFgmlLRGUFSVwAWCgHRjkjxzS1snbn2JDILG343ZpUeccRCN7ITik4mwO7BJpv2N0qXcydrq0kX2lEZGAdVIBOcEYrtDhLcP2nAk3+1he9v2mo6nfAMaQbfdcd8+jZbWwlmzHkcIwkONWYDPFnkM+FSrtf5MnkF+mK87b3ouLq3kt5GTglXhOEAPiCPUClyLbs6QiGWFmKHAkTBDAcsjOhrX4NVwQucHm17a9l1UYxR1EoaWi+uisKqdhcpUx7Ezj4nP416bbDn2LeUnuzhR6knSr/o+3Ua4lkMxwCesk4O7OioCe/Q6+VSsdq6eoja2J1yDwUfA6Wenkc+Vtm24qoeRoJ4bqNOMwk8SDm0bjhbHiRz9KZd4N+7K6s0eKcR3lmyzRK6sjFk5x+fEuVI1GfGlTePav2a4lgSNpeqbhLDl5ZIB1xiuezekK4t4nkga2zKOEqxdnXmMhcDtDJOdQfA1i58LbUvZK8EEaHmORvqMz4rQVFTEAWh2p5HX0Wg32/zXcKPY2dxMxTiLmPgiVjoV4j7ZUg5C599LO7G/G0tloYDDDNGHZyvaSTicljqcY1J04aorfbd4totlazSiJAQpSPqB22LtxOx49CxPZ91af0dbXN5bPb3arJNakRlmHFxoRlHJbXi0IOvd51LpsHGHx7UbSAeJzvr/AGShMrY6i0ZOn2/Huvdl05WFyrW92k1q0ilDxrxJhxw+0uo58yoA8aUN2bpcPZl0lMHZV0OUkh+449NCKetsdHFtOp4V6s+HtJ6qeXpis3vtzn2Zf28nCBFMWjLKcrxEEgYOoJxy5aVb4fO6OcDnko9dTtfCSDpn2qTdw8DlfA6e6uJNWG2k7YPiPpVbKOyfcfpXoDHXYCsS5tnWWndCWz+DZhlOc3NxLNjyJCDHkQgPrWgUldEe1YpNk20aSI0kUYR0DAsrAnRhzHjTrXmziSSSt00WFgiiiikrqKKKKEIoopQ6Td9xs2zLJg3Mp6uBcZ7f6RHguQfeQO+hCp+lvpBgt7eWxVevuriNo+rU+yrqQWcjloSQOZ8hrSFu5Jx7Nj8VTH9nT8Kp9mWLKWllYyXEp4pHbU5Pd7qtNzj/ACSZP0ZZVPlqT+NWmDTf5y3s9VExamLIGuOt/Rc6l7jTWaXN59rUFiYmTKlhw8JB0GnMDnUSq2W3b7bAIwWaYNGVGpPCOIYHxq/x6MvpCR9JB9PVUuCSBtUAeIIWp3e/ttHGVt1JbGFATgUHuznGnuFIV5dtLI0jnLsck8qlybuXK84JP7P8KiTWMie1G6+9CB8xXnzi46r0KNjG9VVmwNiR3TXLTAM6ylAGGeFANMA8s+Ir7Pu0iZj7ar3oJGCa+WcYrxHdfZrxJR7E+I38OIeyffzFM+2kBCsPd6HWtvhG5mgaHNBtloNf2sJi7ZYqh3zHml2DY8KHKxrnnkjJz45PfUW27V5Mw5KiIfNva+QIFW1VWw+UuefXPk/T5VzpBsxUzWMFgTw7E50fBlqi9xvYKzooorDLervY2LzOI414nPIZA5c+dabsbZy2FmxfBYAyOR3tj2QfgKzKxvnhkWWM4dTkHn3YOR4YJqftfeme5ULIyhOfCg4QT55JJ+NONcG58VHlY55A4Kq3S4ZRcrIB13Xu7+J4zxBvdrXa7sRG5GB5HHdVPPIYLqKdTgMercdxB9n1zp6007ZGVRh/gEZ/Ct5g1TvYWjll4LBYvTbmd3bmO4qpqLuxtiaN7iWJygkk4dMarGMZyR4k1Kqr3bX8mVzgCV1z4Dj5n41H6SPcIWNGhKk9HGNdO4ngFePtaYtxGaTi8eNv41A3n2vO9tlneRYXSUA9rHCwBPEdRoT31q2y9ybaMAletbHtPqPReQqF0nSLDsa74VABRVAAA9uRE+XFn0rIRtc1wddauaZjmltkpbY1VG/xqAaqqtdoD8hH3+zr+6aqq9Qp/wDWF5pN10tbI2QCnWxyPDMHcccbFToxxyPu8K0bc3pgmtnS12r24yeFLscx4CUY1/a5jvzqaSNijDXCHumYj3Nhh+NMuz9zpL5GAVeq5FnOBn9XAJJHyrzKUujmcw8CV6PHFHJTtfpkFvccgYBlIKkZBByCDyII5ivVY/0PbxyW1zLsa6fJj4jbknJwueOMHvAwWA8m7sY2CnAbqEQQbFFFFFdXEViHTRc9Ztazh/qYWkPh2zgevYrb6/PG+0/Wbw3pJyI0jRfIdXGSP7Rc+tIebNKegF5AFwqts9pPaPOpjZopm4wyqW4SRhsgcqetytkW1z1iTKTIMFcOy9nGuikA4NfN7d0RbASxEmInBDalSeWveP7udIpZ5KZ+9YptXFFVDcvuEinb2dI4ZXP7HCPUtypm3EgjW5W8vJUjeNSsMQy3DxjDM7Y9rGVwKrKKmVWMVNS3YecuQUSnwSngO029+a1wb12v9enxqBJ0gWvi7fuH8azKiq3elWApWL30j7WW5zLHHwCMqw0AY8LZLNjvxmrSR+O1DeQPwOKgw7tyXcMwUYRY3LMeWQpIA8ScCuu7svWWCk8ynzwDWmwCQ/ODzBWax+MAsI5EKHVVsH2ZP9tJ9ataqdmtwTzxHTtdYvmrAZx61P6SMJga4cD6KF0ceBUOaeIVpRRRWFW9QBk4GpPcKk3mzJYeHrY2TjGV4hjI93dz5HWmLo64DcuGUF+DKE8xg4OPiKY9+9kGa2419qEl/euO0PkD6U4GXbdR3TbMgasf3hQ/Z2ZfaQq4/dIP0zTQHElorDUcII93/iqS5jDIynUFSPiKn7rvxbNTyQj+zkfhWj6Py2c5ncVnOkMXVf2EKPVTsA9mUfozyD55/GraqmEdXduvdKgkHky9k/hVr0iiLqcPHA+aq+j0oZUlp4hMsG8lyiBFncKNAMg4HgCdQKrNpOZ1ZZXZ+IYJZix+Zp42JtzZ0UagxsHx2maPjJPfqM6VcR7ybPb70Y98RX6rWIDf/pbVz7X+RY/HtmeKJYZYnkWPRXj7RYDQcQ5g4rz/AJ7dvYtpSf1wEHxOa166OzJQeIwcuakK3xXBrPL4R9Y3UljHnslvax51cNxqrjZsBw8BdUwwWlmeXEEeSrNibMcyMXx1s7qMLyH3VA8Trzrd7O1WKNUXARBj0HM/U1lm6FqXvYcclbjPkFGfrim7fveHqo+oQ/lJB2v1UP4nl7s1V7wuLpH6lWT4g3ZhZoAs1udoldr2d2uhN5g4/Rlfl7sFh61+kq/M0cHW7S2dD3Ncox/dZT/Gv0zTkXVUaqsJDZFFFFOKMisc3hu12XvBLdXKfyW+jRVm4ciN0VVIPv4MnybyNbHVRvfbK9hdB1Vh1EpwwBGRG2Dr30LoNlgl3vTb/aneGZV/KMUZSV0yeR0wKbLTflmTqrpBNEwwSNGx4+BPwrGLa2VoxkDUc++mTdO6LQlCcmNuEfs934j0qI4bOYVpG/eENeO5aEdz0mBeznSQc+Bzh18j/eBVdebp3UQLNCxUd64b5Kc/KquOQqQykgjkQcH4ireDfG7XlOSP1lRvmVz86RdqkWkGhv3qmIr1EV4hxAlc6gHBI8Ae6pG0dpyTtxykFsYyEVfjwgZ9ai0hOjTNNjb+cEPUwW6xjBUZbixny4Rk+ZNKu49wPsJRiOKMuD8T/dX23jDOqlggJALHJA8zjupph6Hbdz1v2iXtakxHhVj499WuG1nw8hc4XFrKkxSjE0YDTY3vnfNKhbHPSqe2mEt40iaokXAWHIsWDYB7wBWjT9Ctq39LM3k7llz7tK5S9GUsYxC0TKO7BjPoMEfOrHE8XNVHumMsFXYZhbaaUSvfmEq0Vb3G6V0nOFj5rhvoa+wboXbcoWH7RA+prNbJ5LVbxvNR93toCC6ilPsq3ax+iwKn388+lOW8++UJt2jhfjeQcOgIAB5k5HPFLNzuVdIpcxggDJ4WBOPdVHSrlosmyxkjg6+iKibB27Hbwy20zdWwd+Di0DK5JBB5d9Xu7cyLdwtJjg4tc8tQQCfcSDWsTWETjDRow81BFTaCodTv3jc1X4nC2dgjOSwkbaiJwhMjeEalz/wiumzdh3U83Xm2nVQvAimNskE5LHTTurdLezSP2EVf2VA+ldHcAZJwPEnAqxrcUmq2bt1gOxVdFQRUr94Mz2rJF3Uuzygf1wPqan2O4Ny/thYh+sQT8Fz9acdo76W0ORx9Y36MY4vnyHxpYv8ApHlbSFFjHi3ab+H1qkLWDir8STP0Flx2tuMbeFpXnXsjlwkZPgDnnSvUm+2lLMcyyM58zp6AaD0FRqbNuCksDgPmN00bubwxWlrKR2rh20XBwMDAyfDmfWuW7+7r30jzSuQnF2m+8zeA8NMe6kna23UgIXBZzqFH1NfbLpNvYrdoYEjj4iSHPaZcjB4c6Z0HMH3U40E2voo0jwy+z1imuwsUfeq2hgX8laozPjXBVH7RJ5njKD3mt1rFP8neHikv5ZO1NmMFyST2uJj8TW11JaLBVcjtpxKKKKKUkIqs3m/mN1/7eX/ptVnVbvL/ADK5/wDby/8ATahC/JNj+bX3Va7nntXA/WX6v/Cqqx/Nr/jvq33N25FZX6yXCloHIzgZ4SM4bHfgnNRyL3Cnsds7Ljw9kzXltJHE0rRuEUE8RUgfGki32xc+2HBz90jT0rXekjpEtDs6SKCVJ5LherVUbPCG5s3hjHLxxWQQJhQPAUbAaEozGQ8rclebI3i6xurkXgk7vA+7zq6pDvl7IcaMhBB/x8adFvB1XWn2eDjOPDGTTT28QpMMhNw7gpFSbLaUsJzFIye46eo5Gka425NMco3VR92PaPvP8KjdXJz66TP7Rru7tqUk1AOguFrUG/t0vNlb9pB+GKlw9JE4PajiYeADKfjk4+FY+l5cp7MxbyYZ+uatNl7xs0ixSoFLZwwOhPurtnDQpIdETYtt/di2CHpLjx2oXB8ipHzx9K7/APqNb49mTPhgfxrOKKTvHJz4aNOm1ukUshSCMrkY4nOoz4Ad/vPpSXRXyklxOqdZG1g+Vfal2m2JohiOV1HgGOPQHQUp329PaKQLxkffPs+njXbY+8PWP1UqhZO7HJvd4V3YcBdI30bjs/8AibX3mujznk9Dj6VAmmZzl2Zj4sxY/E16tbN5WCRqXY9wGfU+A8zVlt/d02Vobm4kRcYAjAJYseSg8s/IVwBzkouZHrkqeuQvELcPGvF4cQz8KULu+luDliUj7kHePPxrgdnJjljzzrS92OJTJqCeqMu1PlP26e5sZiWaccbOMhD7IU8sjvJGuvKsUsdvyQjhlBkTuYe0PfnnWl3HTnbRwqlvDLJKI1ABAVAwGME5JOPIetKZHnmm5qi7QBkUndJtpHFtdkhACiJcgHQMcnHlpjTzpfrzJM8ssk8xzLKxZtc4zrj8PQVyM5ZuCNeNz3Dl60o5nJNNNhmth/ydz2r/APai+jVs9fnPop21Ps7aMUEnC8d+wRsc1caKQceLAHyPlX6Mp9pyUN4IcboooorqQisU6adtTy38WzkleKDqOtk4DgvxFl4WxzUBeXLXloK2uvz/ANItz1m8Mw/qII4/iBJ//SkvNmkp2Foc8ApQbc2MexJIp8yD9AKqr2zlg/Ojij/TH4+FO1eXQEEEAg6EHUEedRBIeKtXU7bfLkkmFE9pQNe8V1qxvt1cHjt24T3ofZ9PCqqWOZNHhb3qMj5U5kdFHILMnD2X2dcqw8jWk7hbIt22Qby8P5NFdQOIgYTIyQNSScgCswF+vI5U+Yr3whlChyUBzwBzw5/Z5ClW5psuJ6hXmxHYHcMkj3ZqRXwDGlfaSTcpbRYWRXC8jJXK6Mp4h6V3ooBsukXFk07NvRLEsg7xr7+8fGpVJ+xto/ZpCjfmpDkHuVv8Y+ArV9xd34rnimkIaNSAFB0YkA5JH3cd1NlhvkpDJxsXdqNVXbvbuSXb4Xsxj2n7h5DxalLf26WO4ks7dywU8LucZwAMjTTnkennWm769J1vYxmG24Jbn2VRCOBD4vjQY/R+lYlGpyzueKR2LO3ixOT8zTmwG5qMZnSEgZBfYogowOVc7qIkBl0dTlT5jWu9FF+KCARZbF0P7ZSa0lYkK6uOsB0xhef7POkHpH3tG0LvhjbNrb5VMcnc+0/mNAB5e+lbqPa4WZQwwwViAw8GA5ivccYUYAwKVcAWCb2C513L1RXh5QOZArklyXPDEjOfIaetJsU4XAKRXCS7UHA7TeCjJqwt92ZZMGV+Bf0V1Px5fWr6x2RFD7CAH9I6t8TXC4BLbG93Z3pes935ZtZT1afoj2iPw9fhT3uTuhHLL1SgpGq8TsPaOoAGT3nPyNQae+jOEcM79+VX0AJ/GkglxtwTjmCJhcNeapNmbuI+88UUQPUWUfXNkk4cjQZPfxGM4PcprbqyPoc2qLrae1bgAdtowMa9leJRr5hQa1ypYFhZVLnFxuUUUUV1JXiaZUUsxCqoySTgADvJr83bQ2tHfbfu3tjxrMFWPPZ4jHHGp4c+PAxHiKb+k7bku0L4bIgYpbxYe6kHMnnwe4aad5P6tRdrbh28kCRxAxPAMxOhwwbnqeZycHPPzqqrcShp3iJ/HW3AKXTxPP8Akbw/K5zbqPDE093JHbRKNS54m8gFXmT4Zz5UhvvbqeGJiuefLI8QKqH2hPchGuLiWYKdFkdnAI004ida61MLGjJPiWR2d7K8st5oZDwklG8H0+fKrekiWBWGo/jUrZG12hcRyEtExwrH7p8PdSCwHRPMnINn+KaZrdXGGUMPMZqqud1IG1AKHxU/gdPhVzRSA4jRSHRtdqErz7sTL+bkDDwbQ/H/AMVCkt509uE+9dfpmnWilbw8UyaccDZIZ2goOGDKfAivS3qH7w9dPrTu8QIwQCPMZqK+xoD/AEUfooH0pW23kkGB/AhKhkRhjII99cltAMhXZQ2hAbQjwPjTW+7luf6MD3ZFcf8ARS3/AED/AGm/jXQ8JBgedQEuwwonLHvzrX1rxB94fX6UxLurbj7h/tH+NSU2HAP6JPVc/WuF7V0QP7AlA7RTuyfcK7RiVvYhc+8Y+tOcVuqjCqqjyAH0rpXNscksU7uLvAJPi2PdN91UH6x/hn6VLi3Tc/nJj7lGPnTLRXN4UsU7eNyqi13WgTUqXPixz8uVWkcQUYUADyGKt93933u5CinhVRlnIyAO4Y7yddPKljfe5aC8ktbZ+zFgNIwGeIgHHLHfRZzs1wvjiyAz7FZ1abL2Orwz3ErmOCBCxYDJJAzgD/HMVnsO3LiP2sSjwxg+mKl7S3wmubVbNU6qDj6yTUlnbQgHQaDA08gaU2PPPRIfUfLZuqivvHcOeKMKidwIyT7/APAr3/pLe8LIriJXGGKEgkfE/LFRQMaCvtKyGgTJ2jqSrjo929ebPmmls0E0SBOviIyWTU5GNQR2sEZxnUEV+itzd9LfaVuJrdtRo8be2jeDD6EaGsP6Jovyl2/d+TX1HEasdu2smy7ldqWIxg/yiEaI6HmcDl56aHB8agNxNras0z+yx7SBkfRMup/8e23t81v1FQ9kbVS5gjnjOUlQOvuYZ+NFXCiLDOjNus+23DDEst0xbPMffwfV2p2pReL/ADVtm4tZOzb3jddC50HExPZzjHMlfRfGm6vP8YjeyrcXccx3WV3SuBiFlj++2wTZ3TOB/J524lPcrnUqfmfd7qp63C/2fHPG0Uqh0Yag/XyI8ayzeHcSe0JeENPb88AflEHmB7Q8x8qusNxNkrRFKbOHPQ/vzTUkZYbjTyVFXK6i4kI78ae+vsU4bkdfDv8AhXSr3RNZOC0TcC52bcWyfaZernjHDIjy8APD98HQkEYJwdDXrfTpItI4Xs9nRpI7jBkVfya+YPN2058vM8qzVrZSclRn3V6RAOQxXbt4BJs86ldodt3Scykg8xg/LH41JXeuQe1B8G/uqFRScuScBcNHFWke+Eee2jp54zVxaXqSrxRsGHl+I7jSmRXizumtpesQcSNo6/iP8d9cLAdEtszmn5swnap1hsOaZHkjXiWP2tQO7OgPPSu+xb7Y9wgdrt4W+9HKyrg+GSmo8wambwdJ1jZ2zW9hiaRgQOHJUFhgszH2j5CuCI8V19S0D5Vn+1t4mVzFCoZh7THkPLzqtXa92DnjRvIqPwA+tRrSIgEscsxyfWu9LsBkmi5zsySFZ2O9QyEnXgY/eHs/3Vfg0lyxBhg8qkbK27JbcKvH10SnkGKnh8MgHHwpJYDonGTFuT8wmyjNTIelmxRexs1i+OTcJGf2iCflUDbHSrNcRtHDZwW6spHE2JGGRjK9lQD6UbrtXfihwCYNh78xbPgl61SS3aXBGSwXAXX3d1Zgb15meaQ5klYux8yeQ8gMACo62YJ4nJdvFjn61IApWgsmT8z9q1kUUV8JriUvteJHOQqAtIxwqjUkmuuz7SW5fq7aMyN3tyRfNm5Vp26O4yWn5Vz1lwRq+NFHgg/GoNZXxUrfmzdwHvyCGtMmTfFS9zN3fsdqsZ1kY8chzntkDT3AAD0q12hbrJDIjY4WRgc8sEHnUilvfreAW1sVXWebMcaDViW0JwPDPxIFYtm9qpxbNzj/AHgpp2Y2dgSZupv/AHVtZxwxI5ROLBGMdp2Y9/iTRW0bldHMVvs+3imUGVUy+f03Jcj3Atj0or0xZ9Wm/m5EW07UwueCRTxRSjmj+Pmp5EfQ4NZNabwz7OlFltZSrco7jmjrnGScDIGna5/pY51vtV+3NgQXkJhuY1kjPceYPipGqnzGtRKujiqmbEg7jxCdjldGbtSJHIGAKkEHUEHII8q9VQ7T6Kr7ZxaTZMvXw8zbTEZ568JyFPP9U6d5xVdadIqI/U30UlpONCHVuHmRkHGQNOZGPM86x1XgtRBmwbQ7NfD2urSOrY/XIqdt3cS1uiWZOCX+sj7Leo5H1FJW0uji7iJMTJcJ3D2H92Dofj8K1C1vElUNG6up5FWDD4iu1R4MSqab5QbgcHZ/sJ10LHZj8LBLl2ibgmjeJvB1Iz3aeI8+VfUlB5EH1rd5YVYYZQw8CAR8DS/f9HtjKcmEKfFCU9cDQn3irmLHoz/sYR3Z+dkyYHjQ3/CyqinqfokjH5q4lXwD8Lj5AVVXHRleKfycsLjxbiQ/AA1YMxSkf9du+4TZY8atS1RVrLuVtBT/ADdXA70kT6Fs/Kokmw7tfbtJR7lz9KltqYXdV4P3CTcjUHwKgPaqeaivUcKryAFdGt5hzt5//wAbfwr51UnfDMP9038Kd2xz/KTdqKKAjnlFKf8Adt/CjqZf/t5z/um/hRtN5ru0EUV1i2fcN7NtOT/syPrUqLda/b2bRh+0yr/zEU26aJvWeB3kIvfTyKgUVeQdHu0GGSsMfkz5P/DkVa23RTIfztzgeEafiTUZ+I0rNZB9s/JLDXnRpScTXCS9ReZ+GtabadFVmusnWyn9d8D04APmTTHs/YUEH5qFE8woz8edQZccgb1Gk/gevkliGQ65flZJs3dq8uMGKAqp+/L2B8DqfSmzZHRUgw13IZT3ohKp8dGPv0p+oJqonxmolyZ8o7NfH2snW07R1s1wsrGOFAkSKiDkqjA+Vd6Xts7+2ltkNKHcZ7EfaOR3EjQH3mollY7X2ocQxfYbRs/lZMiQjOOyNGyfIAaHtcqZp8Mqao7VrA8T/XKH1EceV/BS95t9IrTEYzLcNokSakk6Dixyye7me4VbdHfRzO1x/nPahzPzhg7oge9hy4hyAHLmck6Me5XRbabN/KIDLcnnNJq2vPgHJRz5anvJpxrYUOGxUYuM3c/bkquaodL3IoooqzUdFFFFCEVA2vsG3uk6u5hjlXwdQcHlkHmp1Oo1qfRQhZftToHgyXsLiazk56MXTnnUEhv+LTwqkl3Y29ad0N6gPceFyPUL88mtroqPNSwzf7GgpbZHM6pWAy9I7W5C3tlcW7ctV0z5cfDkeYzVpZb/ANjLynVfJwU/5hrW0OgYYIBB5gjIqh2n0f7PuMmW0hZiMcQQK2PJlwRVVLgNK/q3b3H3UltbINc0n29/HJ7EiP8AssD9K7182j/k/bMk9gTw+UcuR69aHPzqA/QOyLi32lcoRyDHK+oUjNQH9HT9EniP2nxX82qwoqpn6LNqoOxtRW8mix8+0ar7jdvbkS5a4smH75P/AEhUV3R+pGhB8fZOCtj5FM2aKzq93i2nAcO1q3uV/wCAqsl6Tb5Oa25/cf8A7qbOA1XZ4pXxka1gCjNZHF0r3rcktx+4/wD31Ot9+NoyHC/Zhn9V/wCJrn/BVfZ4o+MiWnUUobPs9sz+xNZjPiH/APjNWdv0ebZkP5TaEEf+zQv/AMyLTjcAqTqR4n2STWx9qvK8ySBRliAPEnA+dQI+ha7ds3G1ZSP9Upj+Pawa7Qf5O9lxcU1xdSt35dAD7+wW+dSWdHX/AFyD7C/qEg1w4NUS73rtIvbuIgR3BwT8qorjpUteIJCk07nkETGT4drtfAGtL2d0Q7Kh9m0Rv9oWl/5yQPSmm02dFEMRRog5dlQv0qbH0fp29ck/j+8Uy6tedBZYtbTbZu/5tYCBDnt3BK6fstg+uCKsbLoXu7jB2ntBipGsUAwPViAvvHB61sFFWsNDTwdRg8z4lRnzPfqUsbudGuz7IhoLdOsHKR/yjj3M2eHmeWKZ6KKmJpFFFFCEUUUUIX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8" name="Picture 4" descr="http://www.clker.com/cliparts/d/6/1/1/119498631918056439birthday_cake.svg.me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60648"/>
            <a:ext cx="4032448" cy="393835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835696" y="4725144"/>
            <a:ext cx="554461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dirty="0" smtClean="0">
                <a:latin typeface="Comic Sans MS" pitchFamily="66" charset="0"/>
              </a:rPr>
              <a:t>c</a:t>
            </a:r>
            <a:r>
              <a:rPr lang="en-GB" sz="11500" dirty="0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GB" sz="11500" dirty="0" smtClean="0">
                <a:latin typeface="Comic Sans MS" pitchFamily="66" charset="0"/>
              </a:rPr>
              <a:t>k</a:t>
            </a:r>
            <a:r>
              <a:rPr lang="en-GB" sz="11500" dirty="0" smtClean="0">
                <a:solidFill>
                  <a:srgbClr val="FF0000"/>
                </a:solidFill>
                <a:latin typeface="Comic Sans MS" pitchFamily="66" charset="0"/>
              </a:rPr>
              <a:t>e</a:t>
            </a:r>
            <a:endParaRPr lang="en-GB" sz="115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hQSEBQSEhQWFRIUFRoWGBcXFRsXGBwWFxgXFxwZGBoYHicfGhkjHBUUHy8gIycpLCwsGB4xNTAqNSYrLCkBCQoKDgwOGg8PGjQkHyQsLjQsNCkvLCoqKSosKiwsLCwsNCwsLCwsLCksLCwvLCwsLCwsLCwsKSwsLCwpLCwsLP/AABEIAN4A4wMBIgACEQEDEQH/xAAcAAACAwEBAQEAAAAAAAAAAAAABgQFBwMCAQj/xABOEAACAQMBBAcFAwcHCwMFAAABAgMABBEhBQYSMQcTIkFRYYEycZGhsRRCwSMzUmJygtEkNENTkuHwCBUWY3ODorKz0vEXdNMlVJOjw//EABsBAAEFAQEAAAAAAAAAAAAAAAACAwQFBgEH/8QANREAAQMCAwQIBwACAwEAAAAAAQACAwQRBSExEhNBUQYyYXGRscHRFCJCgaHh8CMzFYLxYv/aAAwDAQACEQMRAD8A3GiiihCKKKKEIooooQiiiihCKKKKEIoory7gAknAAySe4ChCzXpineSSwtbdzHc9cblXH3FiRhxN5FnAHccEUybh74fbYWWUBLyAhLiMdzdzrnXgcDI+GTikbZN2b68n2gw7Mh6i2HeLdGOG5aF27WPdzrpvDx7Nu49oxgkR4S4Vf6S2bmfNkOCOXfrVD/y7RXfDnq6f9v7JWHwn+AP+rX7f2a12ivEMwdQykFWAII5EHUGvdXyr0UUUUIRRRRQhFFFFCEUUUUIRRRRQhFFFFCEUUUUIRRRRQhFR7naCRvGjsA0zFEHezBWcgfuox9KkViu+G35p9q/bLbtQ7Ifg4QMmVz/OVU50IQBeXMU3JKyMbTzYe6U1hebNC2qioWxdsRXdvHcQMHilXiUj4EHwIIII7iCKm04koooooQiiiihCKSelnajpZLbxEiW8mW3BHNUbLSMPciketO1J/SRu9PcRQTWoV5rWXrREx4RIpVkZQx0DYOhOlNy7WwdjWxt38EpltobWig7u7OVAoUYjhUBR7hgfSoNhtBr+w66YL2pJouyCAYw7xjmTr2RVed+XgtbjrbG8hkRHZTJbt1ZYKf6RQRw5HtcsHNQt2p71tnW9nY2M3EIwWnuB1MPE46wsue1IvG55DWvPG4VWPJJjO1tCxPKxub99lbvqWb4Ov8oTn0P37PsxYnOXtJZLUkcj1R7OP3WWnaqPcvdgWFmluG43BLyOebyOcs3x+QFXlejNvbNU51yRRRRXVxFFFFCEVwnvURkV2CtKxVATjiYKWwPPhVjjyNd6zjphuC4s7OF+C5ln61XGSY1hUsX+JUc9cnwpL3tY0udoNV1rS42C0eilPo/3wN5E8M4CXtvhZkHI/oypnmjYz5ZpsrrXBwBGiCCDYoooorq4iiiihCKKKKEIooooQqzefa4tbO4uD/RRM48yAcDXvJwKzvcrY7LYoTnrCglfPMyS9ts+eppg6ZddkyIeUksCH3GeM6/Cq3au1ZLSwe4iCnq5EMgIz+S4lD415hST31lekb3kRQs1cfzkB5qxozu2uk5WVVsna52Rclif/ptw/wCUH9RM2AJF/wBWx0I7ic1riOCAQcgjII5EHvFIu2dmo6cWA0Uq9pSMjDD6GuXRVtB4+v2bIS32XhaFjzNvJnhU+aFSPdjwp7AsS+JZun9Yfke4XKyFotKzQ/grQaKKK0ir0UUUi3/SAF27Bs9T+SMbrI3d17rxomeQYKn/AOweFCE9VF2ptBYIJJn9mJGc+5QT+FSqi7U2es8EkL+xKjIe/RgR+NCF+dRv9td4nEru8NwDp1MLr1cgIK9pc8iRiuOy97doQxi3We7W2RQsaqkXGB+iWbOg8vwpg2NG0XHYXAxPbHqyDydPuSL4qRiod3BwOV8OXurTU2F087Q4OP49lnqmtmjcQVV2N/tPjEz3syup4kQyFlz3Bx7LDuxit26P96jtCySZ1CyqWjlVeXWIcEr4A8wPOsXY4GfCtS6GLHg2UkhGs8kk3oznHyAqPi1HDTNYI9Tf7qTh1VLO523pknqvgcEkZ1HOvFxcLGjO5AVQWJPIADJNZT0cb6SPtG4a6JSPaRElpk9nEfEgQZ5MyGM478ctaz5cAQCddFcgE5ha1RRRSlxfCcanlWP7Pvft99PtHGUP8mttMZhjJJb95yx1+FN3Sxtd4dnmKI8M13ItshGcjrM8TaajCB9e7Soe7WylQIijEcSgAe4YH8azfSGs3MG7Grte4e5VjQsFzK7RvmqLeiF7C4j2jD7UGBKP6y1JHGp811YHyrVrS7WWNJEIZHUMpHIqwyDWd7M2g17ZNLMFyJ5osAYBjWRowD6AZqx6Hbljs4wMSfstxLbqx5lEbiXPo4GPACk9H6h5Y+nk1Yf7+7UirAcGyjjr3hPNFFFaZQUUUUUIRRRRQhFFFFCFU71bvJfWc1rISFlXGRzVlIZWHuZVOO/FZ/bfboIntL2wkuUZTG0kDIyyAjhLYZlILDnyxU7pJ6RLi2mFrs9FedFEkzOpKKrA8K8x2zz91Z9/6pbVYP1kjxyEEKI7ZXTloQcnBz45GKZqcKFcwbbCQNCLix7wk/GNhu3a11CYt0r3aDWr7PhtCz2r9V1lxIqBI/ajVwmSXClRppinjcHdE2oluJ5lnu58CR0/NqEziOMfoqSdTqe+sDjmvZA5ZrjinJeYvcdXG7HTtRRAMcAAanu5DlT70J3klpdtYFuOGeNph+rKhAbHkykf2RTkOCikDp2x2vqT29/pkm217ZDuQ7y9PVbdRRRSk8oW2tqLbW0tw/sRRs5/dBOPXlWNbN3ba4sWa4JFzcv9paQEhkmY8SFTzXhAUYHgadumS7IsI4Bkfa7qG3JHcrMWOfIhCPWvUEsKRRxyMFM8nBGMHVgNAMctFPOsv0gq3wiNket75dn8T9lY0QaA579NPHVSejzfBrqNra57N9bALKO6QchMhAAKtjJwBg9w0pxrI94tkypItzbkpeW2SmOUiczE/cVYDGvI+FNezelfZ8lvHNLcxQu69qJ3/KI4OGVk9oYIPMajB76tsNr21kW19Q19+4pippzC7LQ6JT6V4Op2rZXAGBPE8LEd7IQw4vRzj3GqHbSdsHxH0/8ANW3Szv5s66skEFysk8M8cqBQ/ceFua49lmqu2trGjf41Gfwrd4JLduxyPmsrisdjtcx5KmnGUYeR+lbL0WyZ2NZH/UgfAkfhWOMNDTDuJ0w2tls+G1ljnZ4eJCUTIwHbGufOk9IB/rPf6JWDHrju9U69Lt6wsBbISHvZUt8jmEJ4pP8AgVh60v7W3ZSS2SPHAFx1LLoY3j0RlPcRgelVu29/Lfam0dnrbM5SETu6shXD8ACHXnjL8qbJ9sKs9rZOmBcwu6ScX9JHwkoFxqcMWznurybpBUStqI2x/SC7zufsAtnSFrIi5w1Nj3W/ak9H++bT8VndkC/gXtaYEsfITJ3EHTIHI06Vku9WwpMrLCeC8tz1kEg8e9T4qwyCK0LdLeJb6ziulHD1i9pf0XUlXXXwYEVfYZiDa2La+oa+/wB1EqoNy7LQ6Kp6R92prqGF7XhNxbTCZVc4DrwsrJnuJDaHy88hTO+8lrFKJ9n3sbBGbiEQeMYX70itgDzrVL26EUbyN7KKzn3KCT9K/O/+nu12VpJZJTBOCVWOKKRQj68OuGGAca0/U4RFiBG20kjko5qzAwgnIpn3WuL19mQQWdjJxuvG085SOIs5LlxhizKS2eQzWk7k7r/YLRYC/WSMzSyycuKVzliB3DkB5CsA2ZvTfQx/Zo5r5bVU4Y1WOJXGeY4zkoOeCCcV5sZdo8Qke/uVKtxIjXDy4IORx5PC3gdMGp1Fgbo3OMMZu43JP7USTEotkBzsh6/lfp+ilXo33ubaFl1kihZ4pGhlC+z1iY1XPcQynyzTVQQQbFSAbi4RRRRXF1FFFFCEUUUUIWO75IbbbLh9I72NXjb/AFkY4HQ+eOE+tUm1rUKwI5N9a0Ppm2X1mypJVGZbVknQ/ssA/pwFvhSFdydZbo/iFb4j++tTgs927HI/g/tZ/FIrHa5+iqqZ+iS1Vr+7unIVLaJYQWIABk7bE50xhV1pYpdOzevuLhXdxEroxjDYVm4OZHLOMjPPU1Ix6TYph2uHkU1gsW8qLDWx9Ftu3+nDZ1sxjRnuZAccMC5GcZ9tiFPh2c0uXXTvcP8AzfZ5A8ZZMYPuA1FKmzNjfdgiJ/YUn4kV1ubZo2KOpVhzB5isKZjwC27aIfU5cd5N99oXRgkvFhFvbzpOUiU8XZJGdSckKzd4p+23F9s2X1loyvNA63EJByC0bceNP0lLLjTzrN7/AGrFDgStji5DBOfgDVXBLbA/aEilwM5ZFlRSBzyyEYHjqKq62gdWOZIDYt7Lg9hzCU8RxNLNoZ8zbNbRfb0W0llDeNIkayKGHEwB1Gq+ZB00pA2PuCb+Sa7WJFgmlLRGUFSVwAWCgHRjkjxzS1snbn2JDILG343ZpUeccRCN7ITik4mwO7BJpv2N0qXcydrq0kX2lEZGAdVIBOcEYrtDhLcP2nAk3+1he9v2mo6nfAMaQbfdcd8+jZbWwlmzHkcIwkONWYDPFnkM+FSrtf5MnkF+mK87b3ouLq3kt5GTglXhOEAPiCPUClyLbs6QiGWFmKHAkTBDAcsjOhrX4NVwQucHm17a9l1UYxR1EoaWi+uisKqdhcpUx7Ezj4nP416bbDn2LeUnuzhR6knSr/o+3Ua4lkMxwCesk4O7OioCe/Q6+VSsdq6eoja2J1yDwUfA6Wenkc+Vtm24qoeRoJ4bqNOMwk8SDm0bjhbHiRz9KZd4N+7K6s0eKcR3lmyzRK6sjFk5x+fEuVI1GfGlTePav2a4lgSNpeqbhLDl5ZIB1xiuezekK4t4nkga2zKOEqxdnXmMhcDtDJOdQfA1i58LbUvZK8EEaHmORvqMz4rQVFTEAWh2p5HX0Wg32/zXcKPY2dxMxTiLmPgiVjoV4j7ZUg5C599LO7G/G0tloYDDDNGHZyvaSTicljqcY1J04aorfbd4totlazSiJAQpSPqB22LtxOx49CxPZ91af0dbXN5bPb3arJNakRlmHFxoRlHJbXi0IOvd51LpsHGHx7UbSAeJzvr/AGShMrY6i0ZOn2/Huvdl05WFyrW92k1q0ilDxrxJhxw+0uo58yoA8aUN2bpcPZl0lMHZV0OUkh+449NCKetsdHFtOp4V6s+HtJ6qeXpis3vtzn2Zf28nCBFMWjLKcrxEEgYOoJxy5aVb4fO6OcDnko9dTtfCSDpn2qTdw8DlfA6e6uJNWG2k7YPiPpVbKOyfcfpXoDHXYCsS5tnWWndCWz+DZhlOc3NxLNjyJCDHkQgPrWgUldEe1YpNk20aSI0kUYR0DAsrAnRhzHjTrXmziSSSt00WFgiiiikrqKKKKEIoopQ6Td9xs2zLJg3Mp6uBcZ7f6RHguQfeQO+hCp+lvpBgt7eWxVevuriNo+rU+yrqQWcjloSQOZ8hrSFu5Jx7Nj8VTH9nT8Kp9mWLKWllYyXEp4pHbU5Pd7qtNzj/ACSZP0ZZVPlqT+NWmDTf5y3s9VExamLIGuOt/Rc6l7jTWaXN59rUFiYmTKlhw8JB0GnMDnUSq2W3b7bAIwWaYNGVGpPCOIYHxq/x6MvpCR9JB9PVUuCSBtUAeIIWp3e/ttHGVt1JbGFATgUHuznGnuFIV5dtLI0jnLsck8qlybuXK84JP7P8KiTWMie1G6+9CB8xXnzi46r0KNjG9VVmwNiR3TXLTAM6ylAGGeFANMA8s+Ir7Pu0iZj7ar3oJGCa+WcYrxHdfZrxJR7E+I38OIeyffzFM+2kBCsPd6HWtvhG5mgaHNBtloNf2sJi7ZYqh3zHml2DY8KHKxrnnkjJz45PfUW27V5Mw5KiIfNva+QIFW1VWw+UuefXPk/T5VzpBsxUzWMFgTw7E50fBlqi9xvYKzooorDLervY2LzOI414nPIZA5c+dabsbZy2FmxfBYAyOR3tj2QfgKzKxvnhkWWM4dTkHn3YOR4YJqftfeme5ULIyhOfCg4QT55JJ+NONcG58VHlY55A4Kq3S4ZRcrIB13Xu7+J4zxBvdrXa7sRG5GB5HHdVPPIYLqKdTgMercdxB9n1zp6007ZGVRh/gEZ/Ct5g1TvYWjll4LBYvTbmd3bmO4qpqLuxtiaN7iWJygkk4dMarGMZyR4k1Kqr3bX8mVzgCV1z4Dj5n41H6SPcIWNGhKk9HGNdO4ngFePtaYtxGaTi8eNv41A3n2vO9tlneRYXSUA9rHCwBPEdRoT31q2y9ybaMAletbHtPqPReQqF0nSLDsa74VABRVAAA9uRE+XFn0rIRtc1wddauaZjmltkpbY1VG/xqAaqqtdoD8hH3+zr+6aqq9Qp/wDWF5pN10tbI2QCnWxyPDMHcccbFToxxyPu8K0bc3pgmtnS12r24yeFLscx4CUY1/a5jvzqaSNijDXCHumYj3Nhh+NMuz9zpL5GAVeq5FnOBn9XAJJHyrzKUujmcw8CV6PHFHJTtfpkFvccgYBlIKkZBByCDyII5ivVY/0PbxyW1zLsa6fJj4jbknJwueOMHvAwWA8m7sY2CnAbqEQQbFFFFFdXEViHTRc9Ztazh/qYWkPh2zgevYrb6/PG+0/Wbw3pJyI0jRfIdXGSP7Rc+tIebNKegF5AFwqts9pPaPOpjZopm4wyqW4SRhsgcqetytkW1z1iTKTIMFcOy9nGuikA4NfN7d0RbASxEmInBDalSeWveP7udIpZ5KZ+9YptXFFVDcvuEinb2dI4ZXP7HCPUtypm3EgjW5W8vJUjeNSsMQy3DxjDM7Y9rGVwKrKKmVWMVNS3YecuQUSnwSngO029+a1wb12v9enxqBJ0gWvi7fuH8azKiq3elWApWL30j7WW5zLHHwCMqw0AY8LZLNjvxmrSR+O1DeQPwOKgw7tyXcMwUYRY3LMeWQpIA8ScCuu7svWWCk8ynzwDWmwCQ/ODzBWax+MAsI5EKHVVsH2ZP9tJ9ataqdmtwTzxHTtdYvmrAZx61P6SMJga4cD6KF0ceBUOaeIVpRRRWFW9QBk4GpPcKk3mzJYeHrY2TjGV4hjI93dz5HWmLo64DcuGUF+DKE8xg4OPiKY9+9kGa2419qEl/euO0PkD6U4GXbdR3TbMgasf3hQ/Z2ZfaQq4/dIP0zTQHElorDUcII93/iqS5jDIynUFSPiKn7rvxbNTyQj+zkfhWj6Py2c5ncVnOkMXVf2EKPVTsA9mUfozyD55/GraqmEdXduvdKgkHky9k/hVr0iiLqcPHA+aq+j0oZUlp4hMsG8lyiBFncKNAMg4HgCdQKrNpOZ1ZZXZ+IYJZix+Zp42JtzZ0UagxsHx2maPjJPfqM6VcR7ybPb70Y98RX6rWIDf/pbVz7X+RY/HtmeKJYZYnkWPRXj7RYDQcQ5g4rz/AJ7dvYtpSf1wEHxOa166OzJQeIwcuakK3xXBrPL4R9Y3UljHnslvax51cNxqrjZsBw8BdUwwWlmeXEEeSrNibMcyMXx1s7qMLyH3VA8Trzrd7O1WKNUXARBj0HM/U1lm6FqXvYcclbjPkFGfrim7fveHqo+oQ/lJB2v1UP4nl7s1V7wuLpH6lWT4g3ZhZoAs1udoldr2d2uhN5g4/Rlfl7sFh61+kq/M0cHW7S2dD3Ncox/dZT/Gv0zTkXVUaqsJDZFFFFOKMisc3hu12XvBLdXKfyW+jRVm4ciN0VVIPv4MnybyNbHVRvfbK9hdB1Vh1EpwwBGRG2Dr30LoNlgl3vTb/aneGZV/KMUZSV0yeR0wKbLTflmTqrpBNEwwSNGx4+BPwrGLa2VoxkDUc++mTdO6LQlCcmNuEfs934j0qI4bOYVpG/eENeO5aEdz0mBeznSQc+Bzh18j/eBVdebp3UQLNCxUd64b5Kc/KquOQqQykgjkQcH4ireDfG7XlOSP1lRvmVz86RdqkWkGhv3qmIr1EV4hxAlc6gHBI8Ae6pG0dpyTtxykFsYyEVfjwgZ9ai0hOjTNNjb+cEPUwW6xjBUZbixny4Rk+ZNKu49wPsJRiOKMuD8T/dX23jDOqlggJALHJA8zjupph6Hbdz1v2iXtakxHhVj499WuG1nw8hc4XFrKkxSjE0YDTY3vnfNKhbHPSqe2mEt40iaokXAWHIsWDYB7wBWjT9Ctq39LM3k7llz7tK5S9GUsYxC0TKO7BjPoMEfOrHE8XNVHumMsFXYZhbaaUSvfmEq0Vb3G6V0nOFj5rhvoa+wboXbcoWH7RA+prNbJ5LVbxvNR93toCC6ilPsq3ax+iwKn388+lOW8++UJt2jhfjeQcOgIAB5k5HPFLNzuVdIpcxggDJ4WBOPdVHSrlosmyxkjg6+iKibB27Hbwy20zdWwd+Di0DK5JBB5d9Xu7cyLdwtJjg4tc8tQQCfcSDWsTWETjDRow81BFTaCodTv3jc1X4nC2dgjOSwkbaiJwhMjeEalz/wiumzdh3U83Xm2nVQvAimNskE5LHTTurdLezSP2EVf2VA+ldHcAZJwPEnAqxrcUmq2bt1gOxVdFQRUr94Mz2rJF3Uuzygf1wPqan2O4Ny/thYh+sQT8Fz9acdo76W0ORx9Y36MY4vnyHxpYv8ApHlbSFFjHi3ab+H1qkLWDir8STP0Flx2tuMbeFpXnXsjlwkZPgDnnSvUm+2lLMcyyM58zp6AaD0FRqbNuCksDgPmN00bubwxWlrKR2rh20XBwMDAyfDmfWuW7+7r30jzSuQnF2m+8zeA8NMe6kna23UgIXBZzqFH1NfbLpNvYrdoYEjj4iSHPaZcjB4c6Z0HMH3U40E2voo0jwy+z1imuwsUfeq2hgX8laozPjXBVH7RJ5njKD3mt1rFP8neHikv5ZO1NmMFyST2uJj8TW11JaLBVcjtpxKKKKKUkIqs3m/mN1/7eX/ptVnVbvL/ADK5/wDby/8ATahC/JNj+bX3Va7nntXA/WX6v/Cqqx/Nr/jvq33N25FZX6yXCloHIzgZ4SM4bHfgnNRyL3Cnsds7Ljw9kzXltJHE0rRuEUE8RUgfGki32xc+2HBz90jT0rXekjpEtDs6SKCVJ5LherVUbPCG5s3hjHLxxWQQJhQPAUbAaEozGQ8rclebI3i6xurkXgk7vA+7zq6pDvl7IcaMhBB/x8adFvB1XWn2eDjOPDGTTT28QpMMhNw7gpFSbLaUsJzFIye46eo5Gka425NMco3VR92PaPvP8KjdXJz66TP7Rru7tqUk1AOguFrUG/t0vNlb9pB+GKlw9JE4PajiYeADKfjk4+FY+l5cp7MxbyYZ+uatNl7xs0ixSoFLZwwOhPurtnDQpIdETYtt/di2CHpLjx2oXB8ipHzx9K7/APqNb49mTPhgfxrOKKTvHJz4aNOm1ukUshSCMrkY4nOoz4Ad/vPpSXRXyklxOqdZG1g+Vfal2m2JohiOV1HgGOPQHQUp329PaKQLxkffPs+njXbY+8PWP1UqhZO7HJvd4V3YcBdI30bjs/8AibX3mujznk9Dj6VAmmZzl2Zj4sxY/E16tbN5WCRqXY9wGfU+A8zVlt/d02Vobm4kRcYAjAJYseSg8s/IVwBzkouZHrkqeuQvELcPGvF4cQz8KULu+luDliUj7kHePPxrgdnJjljzzrS92OJTJqCeqMu1PlP26e5sZiWaccbOMhD7IU8sjvJGuvKsUsdvyQjhlBkTuYe0PfnnWl3HTnbRwqlvDLJKI1ABAVAwGME5JOPIetKZHnmm5qi7QBkUndJtpHFtdkhACiJcgHQMcnHlpjTzpfrzJM8ssk8xzLKxZtc4zrj8PQVyM5ZuCNeNz3Dl60o5nJNNNhmth/ydz2r/APai+jVs9fnPop21Ps7aMUEnC8d+wRsc1caKQceLAHyPlX6Mp9pyUN4IcboooorqQisU6adtTy38WzkleKDqOtk4DgvxFl4WxzUBeXLXloK2uvz/ANItz1m8Mw/qII4/iBJ//SkvNmkp2Foc8ApQbc2MexJIp8yD9AKqr2zlg/Ojij/TH4+FO1eXQEEEAg6EHUEedRBIeKtXU7bfLkkmFE9pQNe8V1qxvt1cHjt24T3ofZ9PCqqWOZNHhb3qMj5U5kdFHILMnD2X2dcqw8jWk7hbIt22Qby8P5NFdQOIgYTIyQNSScgCswF+vI5U+Yr3whlChyUBzwBzw5/Z5ClW5psuJ6hXmxHYHcMkj3ZqRXwDGlfaSTcpbRYWRXC8jJXK6Mp4h6V3ooBsukXFk07NvRLEsg7xr7+8fGpVJ+xto/ZpCjfmpDkHuVv8Y+ArV9xd34rnimkIaNSAFB0YkA5JH3cd1NlhvkpDJxsXdqNVXbvbuSXb4Xsxj2n7h5DxalLf26WO4ks7dywU8LucZwAMjTTnkennWm769J1vYxmG24Jbn2VRCOBD4vjQY/R+lYlGpyzueKR2LO3ixOT8zTmwG5qMZnSEgZBfYogowOVc7qIkBl0dTlT5jWu9FF+KCARZbF0P7ZSa0lYkK6uOsB0xhef7POkHpH3tG0LvhjbNrb5VMcnc+0/mNAB5e+lbqPa4WZQwwwViAw8GA5ivccYUYAwKVcAWCb2C513L1RXh5QOZArklyXPDEjOfIaetJsU4XAKRXCS7UHA7TeCjJqwt92ZZMGV+Bf0V1Px5fWr6x2RFD7CAH9I6t8TXC4BLbG93Z3pes935ZtZT1afoj2iPw9fhT3uTuhHLL1SgpGq8TsPaOoAGT3nPyNQae+jOEcM79+VX0AJ/GkglxtwTjmCJhcNeapNmbuI+88UUQPUWUfXNkk4cjQZPfxGM4PcprbqyPoc2qLrae1bgAdtowMa9leJRr5hQa1ypYFhZVLnFxuUUUUV1JXiaZUUsxCqoySTgADvJr83bQ2tHfbfu3tjxrMFWPPZ4jHHGp4c+PAxHiKb+k7bku0L4bIgYpbxYe6kHMnnwe4aad5P6tRdrbh28kCRxAxPAMxOhwwbnqeZycHPPzqqrcShp3iJ/HW3AKXTxPP8Akbw/K5zbqPDE093JHbRKNS54m8gFXmT4Zz5UhvvbqeGJiuefLI8QKqH2hPchGuLiWYKdFkdnAI004ida61MLGjJPiWR2d7K8st5oZDwklG8H0+fKrekiWBWGo/jUrZG12hcRyEtExwrH7p8PdSCwHRPMnINn+KaZrdXGGUMPMZqqud1IG1AKHxU/gdPhVzRSA4jRSHRtdqErz7sTL+bkDDwbQ/H/AMVCkt509uE+9dfpmnWilbw8UyaccDZIZ2goOGDKfAivS3qH7w9dPrTu8QIwQCPMZqK+xoD/AEUfooH0pW23kkGB/AhKhkRhjII99cltAMhXZQ2hAbQjwPjTW+7luf6MD3ZFcf8ARS3/AED/AGm/jXQ8JBgedQEuwwonLHvzrX1rxB94fX6UxLurbj7h/tH+NSU2HAP6JPVc/WuF7V0QP7AlA7RTuyfcK7RiVvYhc+8Y+tOcVuqjCqqjyAH0rpXNscksU7uLvAJPi2PdN91UH6x/hn6VLi3Tc/nJj7lGPnTLRXN4UsU7eNyqi13WgTUqXPixz8uVWkcQUYUADyGKt93933u5CinhVRlnIyAO4Y7yddPKljfe5aC8ktbZ+zFgNIwGeIgHHLHfRZzs1wvjiyAz7FZ1abL2Orwz3ErmOCBCxYDJJAzgD/HMVnsO3LiP2sSjwxg+mKl7S3wmubVbNU6qDj6yTUlnbQgHQaDA08gaU2PPPRIfUfLZuqivvHcOeKMKidwIyT7/APAr3/pLe8LIriJXGGKEgkfE/LFRQMaCvtKyGgTJ2jqSrjo929ebPmmls0E0SBOviIyWTU5GNQR2sEZxnUEV+itzd9LfaVuJrdtRo8be2jeDD6EaGsP6Jovyl2/d+TX1HEasdu2smy7ldqWIxg/yiEaI6HmcDl56aHB8agNxNras0z+yx7SBkfRMup/8e23t81v1FQ9kbVS5gjnjOUlQOvuYZ+NFXCiLDOjNus+23DDEst0xbPMffwfV2p2pReL/ADVtm4tZOzb3jddC50HExPZzjHMlfRfGm6vP8YjeyrcXccx3WV3SuBiFlj++2wTZ3TOB/J524lPcrnUqfmfd7qp63C/2fHPG0Uqh0Yag/XyI8ayzeHcSe0JeENPb88AflEHmB7Q8x8qusNxNkrRFKbOHPQ/vzTUkZYbjTyVFXK6i4kI78ae+vsU4bkdfDv8AhXSr3RNZOC0TcC52bcWyfaZernjHDIjy8APD98HQkEYJwdDXrfTpItI4Xs9nRpI7jBkVfya+YPN2058vM8qzVrZSclRn3V6RAOQxXbt4BJs86ldodt3Scykg8xg/LH41JXeuQe1B8G/uqFRScuScBcNHFWke+Eee2jp54zVxaXqSrxRsGHl+I7jSmRXizumtpesQcSNo6/iP8d9cLAdEtszmn5swnap1hsOaZHkjXiWP2tQO7OgPPSu+xb7Y9wgdrt4W+9HKyrg+GSmo8wambwdJ1jZ2zW9hiaRgQOHJUFhgszH2j5CuCI8V19S0D5Vn+1t4mVzFCoZh7THkPLzqtXa92DnjRvIqPwA+tRrSIgEscsxyfWu9LsBkmi5zsySFZ2O9QyEnXgY/eHs/3Vfg0lyxBhg8qkbK27JbcKvH10SnkGKnh8MgHHwpJYDonGTFuT8wmyjNTIelmxRexs1i+OTcJGf2iCflUDbHSrNcRtHDZwW6spHE2JGGRjK9lQD6UbrtXfihwCYNh78xbPgl61SS3aXBGSwXAXX3d1Zgb15meaQ5klYux8yeQ8gMACo62YJ4nJdvFjn61IApWgsmT8z9q1kUUV8JriUvteJHOQqAtIxwqjUkmuuz7SW5fq7aMyN3tyRfNm5Vp26O4yWn5Vz1lwRq+NFHgg/GoNZXxUrfmzdwHvyCGtMmTfFS9zN3fsdqsZ1kY8chzntkDT3AAD0q12hbrJDIjY4WRgc8sEHnUilvfreAW1sVXWebMcaDViW0JwPDPxIFYtm9qpxbNzj/AHgpp2Y2dgSZupv/AHVtZxwxI5ROLBGMdp2Y9/iTRW0bldHMVvs+3imUGVUy+f03Jcj3Atj0or0xZ9Wm/m5EW07UwueCRTxRSjmj+Pmp5EfQ4NZNabwz7OlFltZSrco7jmjrnGScDIGna5/pY51vtV+3NgQXkJhuY1kjPceYPipGqnzGtRKujiqmbEg7jxCdjldGbtSJHIGAKkEHUEHII8q9VQ7T6Kr7ZxaTZMvXw8zbTEZ568JyFPP9U6d5xVdadIqI/U30UlpONCHVuHmRkHGQNOZGPM86x1XgtRBmwbQ7NfD2urSOrY/XIqdt3cS1uiWZOCX+sj7Leo5H1FJW0uji7iJMTJcJ3D2H92Dofj8K1C1vElUNG6up5FWDD4iu1R4MSqab5QbgcHZ/sJ10LHZj8LBLl2ibgmjeJvB1Iz3aeI8+VfUlB5EH1rd5YVYYZQw8CAR8DS/f9HtjKcmEKfFCU9cDQn3irmLHoz/sYR3Z+dkyYHjQ3/CyqinqfokjH5q4lXwD8Lj5AVVXHRleKfycsLjxbiQ/AA1YMxSkf9du+4TZY8atS1RVrLuVtBT/ADdXA70kT6Fs/Kokmw7tfbtJR7lz9KltqYXdV4P3CTcjUHwKgPaqeaivUcKryAFdGt5hzt5//wAbfwr51UnfDMP9038Kd2xz/KTdqKKAjnlFKf8Adt/CjqZf/t5z/um/hRtN5ru0EUV1i2fcN7NtOT/syPrUqLda/b2bRh+0yr/zEU26aJvWeB3kIvfTyKgUVeQdHu0GGSsMfkz5P/DkVa23RTIfztzgeEafiTUZ+I0rNZB9s/JLDXnRpScTXCS9ReZ+GtabadFVmusnWyn9d8D04APmTTHs/YUEH5qFE8woz8edQZccgb1Gk/gevkliGQ65flZJs3dq8uMGKAqp+/L2B8DqfSmzZHRUgw13IZT3ohKp8dGPv0p+oJqonxmolyZ8o7NfH2snW07R1s1wsrGOFAkSKiDkqjA+Vd6Xts7+2ltkNKHcZ7EfaOR3EjQH3mollY7X2ocQxfYbRs/lZMiQjOOyNGyfIAaHtcqZp8Mqao7VrA8T/XKH1EceV/BS95t9IrTEYzLcNokSakk6Dixyye7me4VbdHfRzO1x/nPahzPzhg7oge9hy4hyAHLmck6Me5XRbabN/KIDLcnnNJq2vPgHJRz5anvJpxrYUOGxUYuM3c/bkquaodL3IoooqzUdFFFFCEVA2vsG3uk6u5hjlXwdQcHlkHmp1Oo1qfRQhZftToHgyXsLiazk56MXTnnUEhv+LTwqkl3Y29ad0N6gPceFyPUL88mtroqPNSwzf7GgpbZHM6pWAy9I7W5C3tlcW7ctV0z5cfDkeYzVpZb/ANjLynVfJwU/5hrW0OgYYIBB5gjIqh2n0f7PuMmW0hZiMcQQK2PJlwRVVLgNK/q3b3H3UltbINc0n29/HJ7EiP8AssD9K7182j/k/bMk9gTw+UcuR69aHPzqA/QOyLi32lcoRyDHK+oUjNQH9HT9EniP2nxX82qwoqpn6LNqoOxtRW8mix8+0ar7jdvbkS5a4smH75P/AEhUV3R+pGhB8fZOCtj5FM2aKzq93i2nAcO1q3uV/wCAqsl6Tb5Oa25/cf8A7qbOA1XZ4pXxka1gCjNZHF0r3rcktx+4/wD31Ot9+NoyHC/Zhn9V/wCJrn/BVfZ4o+MiWnUUobPs9sz+xNZjPiH/APjNWdv0ebZkP5TaEEf+zQv/AMyLTjcAqTqR4n2STWx9qvK8ySBRliAPEnA+dQI+ha7ds3G1ZSP9Upj+Pawa7Qf5O9lxcU1xdSt35dAD7+wW+dSWdHX/AFyD7C/qEg1w4NUS73rtIvbuIgR3BwT8qorjpUteIJCk07nkETGT4drtfAGtL2d0Q7Kh9m0Rv9oWl/5yQPSmm02dFEMRRog5dlQv0qbH0fp29ck/j+8Uy6tedBZYtbTbZu/5tYCBDnt3BK6fstg+uCKsbLoXu7jB2ntBipGsUAwPViAvvHB61sFFWsNDTwdRg8z4lRnzPfqUsbudGuz7IhoLdOsHKR/yjj3M2eHmeWKZ6KKmJpFFFFCEUUUUIX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835696" y="4725144"/>
            <a:ext cx="554461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dirty="0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GB" sz="11500" dirty="0">
                <a:latin typeface="Comic Sans MS" pitchFamily="66" charset="0"/>
              </a:rPr>
              <a:t>p</a:t>
            </a:r>
            <a:r>
              <a:rPr lang="en-GB" sz="11500" dirty="0" smtClean="0">
                <a:solidFill>
                  <a:srgbClr val="FF0000"/>
                </a:solidFill>
                <a:latin typeface="Comic Sans MS" pitchFamily="66" charset="0"/>
              </a:rPr>
              <a:t>e</a:t>
            </a:r>
            <a:endParaRPr lang="en-GB" sz="115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4100" name="Picture 4" descr="http://www.netanimations.net/Moving-animated-gorilla-pounding-his-chest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404664"/>
            <a:ext cx="4032448" cy="42030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hQSEBQSEhQWFRIUFRoWGBcXFRsXGBwWFxgXFxwZGBoYHicfGhkjHBUUHy8gIycpLCwsGB4xNTAqNSYrLCkBCQoKDgwOGg8PGjQkHyQsLjQsNCkvLCoqKSosKiwsLCwsNCwsLCwsLCksLCwvLCwsLCwsLCwsKSwsLCwpLCwsLP/AABEIAN4A4wMBIgACEQEDEQH/xAAcAAACAwEBAQEAAAAAAAAAAAAABgQFBwMCAQj/xABOEAACAQMBBAcFAwcHCwMFAAABAgMABBEhBQYSMQcTIkFRYYEycZGhsRRCwSMzUmJygtEkNENTkuHwCBUWY3ODorKz0vEXdNMlVJOjw//EABsBAAEFAQEAAAAAAAAAAAAAAAACAwQFBgEH/8QANREAAQMCAwQIBwACAwEAAAAAAQACAwQRBSExEhNBUQYyYXGRscHRFCJCgaHh8CMzFYLxYv/aAAwDAQACEQMRAD8A3GiiihCKKKKEIooooQiiiihCKKKKEIoory7gAknAAySe4ChCzXpineSSwtbdzHc9cblXH3FiRhxN5FnAHccEUybh74fbYWWUBLyAhLiMdzdzrnXgcDI+GTikbZN2b68n2gw7Mh6i2HeLdGOG5aF27WPdzrpvDx7Nu49oxgkR4S4Vf6S2bmfNkOCOXfrVD/y7RXfDnq6f9v7JWHwn+AP+rX7f2a12ivEMwdQykFWAII5EHUGvdXyr0UUUUIRRRRQhFFFFCEUUUUIRRRRQhFFFFCEUUUUIRRRRQhFR7naCRvGjsA0zFEHezBWcgfuox9KkViu+G35p9q/bLbtQ7Ifg4QMmVz/OVU50IQBeXMU3JKyMbTzYe6U1hebNC2qioWxdsRXdvHcQMHilXiUj4EHwIIII7iCKm04koooooQiiiihCKSelnajpZLbxEiW8mW3BHNUbLSMPciketO1J/SRu9PcRQTWoV5rWXrREx4RIpVkZQx0DYOhOlNy7WwdjWxt38EpltobWig7u7OVAoUYjhUBR7hgfSoNhtBr+w66YL2pJouyCAYw7xjmTr2RVed+XgtbjrbG8hkRHZTJbt1ZYKf6RQRw5HtcsHNQt2p71tnW9nY2M3EIwWnuB1MPE46wsue1IvG55DWvPG4VWPJJjO1tCxPKxub99lbvqWb4Ov8oTn0P37PsxYnOXtJZLUkcj1R7OP3WWnaqPcvdgWFmluG43BLyOebyOcs3x+QFXlejNvbNU51yRRRRXVxFFFFCEVwnvURkV2CtKxVATjiYKWwPPhVjjyNd6zjphuC4s7OF+C5ln61XGSY1hUsX+JUc9cnwpL3tY0udoNV1rS42C0eilPo/3wN5E8M4CXtvhZkHI/oypnmjYz5ZpsrrXBwBGiCCDYoooorq4iiiihCKKKKEIooooQqzefa4tbO4uD/RRM48yAcDXvJwKzvcrY7LYoTnrCglfPMyS9ts+eppg6ZddkyIeUksCH3GeM6/Cq3au1ZLSwe4iCnq5EMgIz+S4lD415hST31lekb3kRQs1cfzkB5qxozu2uk5WVVsna52Rclif/ptw/wCUH9RM2AJF/wBWx0I7ic1riOCAQcgjII5EHvFIu2dmo6cWA0Uq9pSMjDD6GuXRVtB4+v2bIS32XhaFjzNvJnhU+aFSPdjwp7AsS+JZun9Yfke4XKyFotKzQ/grQaKKK0ir0UUUi3/SAF27Bs9T+SMbrI3d17rxomeQYKn/AOweFCE9VF2ptBYIJJn9mJGc+5QT+FSqi7U2es8EkL+xKjIe/RgR+NCF+dRv9td4nEru8NwDp1MLr1cgIK9pc8iRiuOy97doQxi3We7W2RQsaqkXGB+iWbOg8vwpg2NG0XHYXAxPbHqyDydPuSL4qRiod3BwOV8OXurTU2F087Q4OP49lnqmtmjcQVV2N/tPjEz3syup4kQyFlz3Bx7LDuxit26P96jtCySZ1CyqWjlVeXWIcEr4A8wPOsXY4GfCtS6GLHg2UkhGs8kk3oznHyAqPi1HDTNYI9Tf7qTh1VLO523pknqvgcEkZ1HOvFxcLGjO5AVQWJPIADJNZT0cb6SPtG4a6JSPaRElpk9nEfEgQZ5MyGM478ctaz5cAQCddFcgE5ha1RRRSlxfCcanlWP7Pvft99PtHGUP8mttMZhjJJb95yx1+FN3Sxtd4dnmKI8M13ItshGcjrM8TaajCB9e7Soe7WylQIijEcSgAe4YH8azfSGs3MG7Grte4e5VjQsFzK7RvmqLeiF7C4j2jD7UGBKP6y1JHGp811YHyrVrS7WWNJEIZHUMpHIqwyDWd7M2g17ZNLMFyJ5osAYBjWRowD6AZqx6Hbljs4wMSfstxLbqx5lEbiXPo4GPACk9H6h5Y+nk1Yf7+7UirAcGyjjr3hPNFFFaZQUUUUUIRRRRQhFFFFCFU71bvJfWc1rISFlXGRzVlIZWHuZVOO/FZ/bfboIntL2wkuUZTG0kDIyyAjhLYZlILDnyxU7pJ6RLi2mFrs9FedFEkzOpKKrA8K8x2zz91Z9/6pbVYP1kjxyEEKI7ZXTloQcnBz45GKZqcKFcwbbCQNCLix7wk/GNhu3a11CYt0r3aDWr7PhtCz2r9V1lxIqBI/ajVwmSXClRppinjcHdE2oluJ5lnu58CR0/NqEziOMfoqSdTqe+sDjmvZA5ZrjinJeYvcdXG7HTtRRAMcAAanu5DlT70J3klpdtYFuOGeNph+rKhAbHkykf2RTkOCikDp2x2vqT29/pkm217ZDuQ7y9PVbdRRRSk8oW2tqLbW0tw/sRRs5/dBOPXlWNbN3ba4sWa4JFzcv9paQEhkmY8SFTzXhAUYHgadumS7IsI4Bkfa7qG3JHcrMWOfIhCPWvUEsKRRxyMFM8nBGMHVgNAMctFPOsv0gq3wiNket75dn8T9lY0QaA579NPHVSejzfBrqNra57N9bALKO6QchMhAAKtjJwBg9w0pxrI94tkypItzbkpeW2SmOUiczE/cVYDGvI+FNezelfZ8lvHNLcxQu69qJ3/KI4OGVk9oYIPMajB76tsNr21kW19Q19+4pippzC7LQ6JT6V4Op2rZXAGBPE8LEd7IQw4vRzj3GqHbSdsHxH0/8ANW3Szv5s66skEFysk8M8cqBQ/ceFua49lmqu2trGjf41Gfwrd4JLduxyPmsrisdjtcx5KmnGUYeR+lbL0WyZ2NZH/UgfAkfhWOMNDTDuJ0w2tls+G1ljnZ4eJCUTIwHbGufOk9IB/rPf6JWDHrju9U69Lt6wsBbISHvZUt8jmEJ4pP8AgVh60v7W3ZSS2SPHAFx1LLoY3j0RlPcRgelVu29/Lfam0dnrbM5SETu6shXD8ACHXnjL8qbJ9sKs9rZOmBcwu6ScX9JHwkoFxqcMWznurybpBUStqI2x/SC7zufsAtnSFrIi5w1Nj3W/ak9H++bT8VndkC/gXtaYEsfITJ3EHTIHI06Vku9WwpMrLCeC8tz1kEg8e9T4qwyCK0LdLeJb6ziulHD1i9pf0XUlXXXwYEVfYZiDa2La+oa+/wB1EqoNy7LQ6Kp6R92prqGF7XhNxbTCZVc4DrwsrJnuJDaHy88hTO+8lrFKJ9n3sbBGbiEQeMYX70itgDzrVL26EUbyN7KKzn3KCT9K/O/+nu12VpJZJTBOCVWOKKRQj68OuGGAca0/U4RFiBG20kjko5qzAwgnIpn3WuL19mQQWdjJxuvG085SOIs5LlxhizKS2eQzWk7k7r/YLRYC/WSMzSyycuKVzliB3DkB5CsA2ZvTfQx/Zo5r5bVU4Y1WOJXGeY4zkoOeCCcV5sZdo8Qke/uVKtxIjXDy4IORx5PC3gdMGp1Fgbo3OMMZu43JP7USTEotkBzsh6/lfp+ilXo33ubaFl1kihZ4pGhlC+z1iY1XPcQynyzTVQQQbFSAbi4RRRRXF1FFFFCEUUUUIWO75IbbbLh9I72NXjb/AFkY4HQ+eOE+tUm1rUKwI5N9a0Ppm2X1mypJVGZbVknQ/ssA/pwFvhSFdydZbo/iFb4j++tTgs927HI/g/tZ/FIrHa5+iqqZ+iS1Vr+7unIVLaJYQWIABk7bE50xhV1pYpdOzevuLhXdxEroxjDYVm4OZHLOMjPPU1Ix6TYph2uHkU1gsW8qLDWx9Ftu3+nDZ1sxjRnuZAccMC5GcZ9tiFPh2c0uXXTvcP8AzfZ5A8ZZMYPuA1FKmzNjfdgiJ/YUn4kV1ubZo2KOpVhzB5isKZjwC27aIfU5cd5N99oXRgkvFhFvbzpOUiU8XZJGdSckKzd4p+23F9s2X1loyvNA63EJByC0bceNP0lLLjTzrN7/AGrFDgStji5DBOfgDVXBLbA/aEilwM5ZFlRSBzyyEYHjqKq62gdWOZIDYt7Lg9hzCU8RxNLNoZ8zbNbRfb0W0llDeNIkayKGHEwB1Gq+ZB00pA2PuCb+Sa7WJFgmlLRGUFSVwAWCgHRjkjxzS1snbn2JDILG343ZpUeccRCN7ITik4mwO7BJpv2N0qXcydrq0kX2lEZGAdVIBOcEYrtDhLcP2nAk3+1he9v2mo6nfAMaQbfdcd8+jZbWwlmzHkcIwkONWYDPFnkM+FSrtf5MnkF+mK87b3ouLq3kt5GTglXhOEAPiCPUClyLbs6QiGWFmKHAkTBDAcsjOhrX4NVwQucHm17a9l1UYxR1EoaWi+uisKqdhcpUx7Ezj4nP416bbDn2LeUnuzhR6knSr/o+3Ua4lkMxwCesk4O7OioCe/Q6+VSsdq6eoja2J1yDwUfA6Wenkc+Vtm24qoeRoJ4bqNOMwk8SDm0bjhbHiRz9KZd4N+7K6s0eKcR3lmyzRK6sjFk5x+fEuVI1GfGlTePav2a4lgSNpeqbhLDl5ZIB1xiuezekK4t4nkga2zKOEqxdnXmMhcDtDJOdQfA1i58LbUvZK8EEaHmORvqMz4rQVFTEAWh2p5HX0Wg32/zXcKPY2dxMxTiLmPgiVjoV4j7ZUg5C599LO7G/G0tloYDDDNGHZyvaSTicljqcY1J04aorfbd4totlazSiJAQpSPqB22LtxOx49CxPZ91af0dbXN5bPb3arJNakRlmHFxoRlHJbXi0IOvd51LpsHGHx7UbSAeJzvr/AGShMrY6i0ZOn2/Huvdl05WFyrW92k1q0ilDxrxJhxw+0uo58yoA8aUN2bpcPZl0lMHZV0OUkh+449NCKetsdHFtOp4V6s+HtJ6qeXpis3vtzn2Zf28nCBFMWjLKcrxEEgYOoJxy5aVb4fO6OcDnko9dTtfCSDpn2qTdw8DlfA6e6uJNWG2k7YPiPpVbKOyfcfpXoDHXYCsS5tnWWndCWz+DZhlOc3NxLNjyJCDHkQgPrWgUldEe1YpNk20aSI0kUYR0DAsrAnRhzHjTrXmziSSSt00WFgiiiikrqKKKKEIoopQ6Td9xs2zLJg3Mp6uBcZ7f6RHguQfeQO+hCp+lvpBgt7eWxVevuriNo+rU+yrqQWcjloSQOZ8hrSFu5Jx7Nj8VTH9nT8Kp9mWLKWllYyXEp4pHbU5Pd7qtNzj/ACSZP0ZZVPlqT+NWmDTf5y3s9VExamLIGuOt/Rc6l7jTWaXN59rUFiYmTKlhw8JB0GnMDnUSq2W3b7bAIwWaYNGVGpPCOIYHxq/x6MvpCR9JB9PVUuCSBtUAeIIWp3e/ttHGVt1JbGFATgUHuznGnuFIV5dtLI0jnLsck8qlybuXK84JP7P8KiTWMie1G6+9CB8xXnzi46r0KNjG9VVmwNiR3TXLTAM6ylAGGeFANMA8s+Ir7Pu0iZj7ar3oJGCa+WcYrxHdfZrxJR7E+I38OIeyffzFM+2kBCsPd6HWtvhG5mgaHNBtloNf2sJi7ZYqh3zHml2DY8KHKxrnnkjJz45PfUW27V5Mw5KiIfNva+QIFW1VWw+UuefXPk/T5VzpBsxUzWMFgTw7E50fBlqi9xvYKzooorDLervY2LzOI414nPIZA5c+dabsbZy2FmxfBYAyOR3tj2QfgKzKxvnhkWWM4dTkHn3YOR4YJqftfeme5ULIyhOfCg4QT55JJ+NONcG58VHlY55A4Kq3S4ZRcrIB13Xu7+J4zxBvdrXa7sRG5GB5HHdVPPIYLqKdTgMercdxB9n1zp6007ZGVRh/gEZ/Ct5g1TvYWjll4LBYvTbmd3bmO4qpqLuxtiaN7iWJygkk4dMarGMZyR4k1Kqr3bX8mVzgCV1z4Dj5n41H6SPcIWNGhKk9HGNdO4ngFePtaYtxGaTi8eNv41A3n2vO9tlneRYXSUA9rHCwBPEdRoT31q2y9ybaMAletbHtPqPReQqF0nSLDsa74VABRVAAA9uRE+XFn0rIRtc1wddauaZjmltkpbY1VG/xqAaqqtdoD8hH3+zr+6aqq9Qp/wDWF5pN10tbI2QCnWxyPDMHcccbFToxxyPu8K0bc3pgmtnS12r24yeFLscx4CUY1/a5jvzqaSNijDXCHumYj3Nhh+NMuz9zpL5GAVeq5FnOBn9XAJJHyrzKUujmcw8CV6PHFHJTtfpkFvccgYBlIKkZBByCDyII5ivVY/0PbxyW1zLsa6fJj4jbknJwueOMHvAwWA8m7sY2CnAbqEQQbFFFFFdXEViHTRc9Ztazh/qYWkPh2zgevYrb6/PG+0/Wbw3pJyI0jRfIdXGSP7Rc+tIebNKegF5AFwqts9pPaPOpjZopm4wyqW4SRhsgcqetytkW1z1iTKTIMFcOy9nGuikA4NfN7d0RbASxEmInBDalSeWveP7udIpZ5KZ+9YptXFFVDcvuEinb2dI4ZXP7HCPUtypm3EgjW5W8vJUjeNSsMQy3DxjDM7Y9rGVwKrKKmVWMVNS3YecuQUSnwSngO029+a1wb12v9enxqBJ0gWvi7fuH8azKiq3elWApWL30j7WW5zLHHwCMqw0AY8LZLNjvxmrSR+O1DeQPwOKgw7tyXcMwUYRY3LMeWQpIA8ScCuu7svWWCk8ynzwDWmwCQ/ODzBWax+MAsI5EKHVVsH2ZP9tJ9ataqdmtwTzxHTtdYvmrAZx61P6SMJga4cD6KF0ceBUOaeIVpRRRWFW9QBk4GpPcKk3mzJYeHrY2TjGV4hjI93dz5HWmLo64DcuGUF+DKE8xg4OPiKY9+9kGa2419qEl/euO0PkD6U4GXbdR3TbMgasf3hQ/Z2ZfaQq4/dIP0zTQHElorDUcII93/iqS5jDIynUFSPiKn7rvxbNTyQj+zkfhWj6Py2c5ncVnOkMXVf2EKPVTsA9mUfozyD55/GraqmEdXduvdKgkHky9k/hVr0iiLqcPHA+aq+j0oZUlp4hMsG8lyiBFncKNAMg4HgCdQKrNpOZ1ZZXZ+IYJZix+Zp42JtzZ0UagxsHx2maPjJPfqM6VcR7ybPb70Y98RX6rWIDf/pbVz7X+RY/HtmeKJYZYnkWPRXj7RYDQcQ5g4rz/AJ7dvYtpSf1wEHxOa166OzJQeIwcuakK3xXBrPL4R9Y3UljHnslvax51cNxqrjZsBw8BdUwwWlmeXEEeSrNibMcyMXx1s7qMLyH3VA8Trzrd7O1WKNUXARBj0HM/U1lm6FqXvYcclbjPkFGfrim7fveHqo+oQ/lJB2v1UP4nl7s1V7wuLpH6lWT4g3ZhZoAs1udoldr2d2uhN5g4/Rlfl7sFh61+kq/M0cHW7S2dD3Ncox/dZT/Gv0zTkXVUaqsJDZFFFFOKMisc3hu12XvBLdXKfyW+jRVm4ciN0VVIPv4MnybyNbHVRvfbK9hdB1Vh1EpwwBGRG2Dr30LoNlgl3vTb/aneGZV/KMUZSV0yeR0wKbLTflmTqrpBNEwwSNGx4+BPwrGLa2VoxkDUc++mTdO6LQlCcmNuEfs934j0qI4bOYVpG/eENeO5aEdz0mBeznSQc+Bzh18j/eBVdebp3UQLNCxUd64b5Kc/KquOQqQykgjkQcH4ireDfG7XlOSP1lRvmVz86RdqkWkGhv3qmIr1EV4hxAlc6gHBI8Ae6pG0dpyTtxykFsYyEVfjwgZ9ai0hOjTNNjb+cEPUwW6xjBUZbixny4Rk+ZNKu49wPsJRiOKMuD8T/dX23jDOqlggJALHJA8zjupph6Hbdz1v2iXtakxHhVj499WuG1nw8hc4XFrKkxSjE0YDTY3vnfNKhbHPSqe2mEt40iaokXAWHIsWDYB7wBWjT9Ctq39LM3k7llz7tK5S9GUsYxC0TKO7BjPoMEfOrHE8XNVHumMsFXYZhbaaUSvfmEq0Vb3G6V0nOFj5rhvoa+wboXbcoWH7RA+prNbJ5LVbxvNR93toCC6ilPsq3ax+iwKn388+lOW8++UJt2jhfjeQcOgIAB5k5HPFLNzuVdIpcxggDJ4WBOPdVHSrlosmyxkjg6+iKibB27Hbwy20zdWwd+Di0DK5JBB5d9Xu7cyLdwtJjg4tc8tQQCfcSDWsTWETjDRow81BFTaCodTv3jc1X4nC2dgjOSwkbaiJwhMjeEalz/wiumzdh3U83Xm2nVQvAimNskE5LHTTurdLezSP2EVf2VA+ldHcAZJwPEnAqxrcUmq2bt1gOxVdFQRUr94Mz2rJF3Uuzygf1wPqan2O4Ny/thYh+sQT8Fz9acdo76W0ORx9Y36MY4vnyHxpYv8ApHlbSFFjHi3ab+H1qkLWDir8STP0Flx2tuMbeFpXnXsjlwkZPgDnnSvUm+2lLMcyyM58zp6AaD0FRqbNuCksDgPmN00bubwxWlrKR2rh20XBwMDAyfDmfWuW7+7r30jzSuQnF2m+8zeA8NMe6kna23UgIXBZzqFH1NfbLpNvYrdoYEjj4iSHPaZcjB4c6Z0HMH3U40E2voo0jwy+z1imuwsUfeq2hgX8laozPjXBVH7RJ5njKD3mt1rFP8neHikv5ZO1NmMFyST2uJj8TW11JaLBVcjtpxKKKKKUkIqs3m/mN1/7eX/ptVnVbvL/ADK5/wDby/8ATahC/JNj+bX3Va7nntXA/WX6v/Cqqx/Nr/jvq33N25FZX6yXCloHIzgZ4SM4bHfgnNRyL3Cnsds7Ljw9kzXltJHE0rRuEUE8RUgfGki32xc+2HBz90jT0rXekjpEtDs6SKCVJ5LherVUbPCG5s3hjHLxxWQQJhQPAUbAaEozGQ8rclebI3i6xurkXgk7vA+7zq6pDvl7IcaMhBB/x8adFvB1XWn2eDjOPDGTTT28QpMMhNw7gpFSbLaUsJzFIye46eo5Gka425NMco3VR92PaPvP8KjdXJz66TP7Rru7tqUk1AOguFrUG/t0vNlb9pB+GKlw9JE4PajiYeADKfjk4+FY+l5cp7MxbyYZ+uatNl7xs0ixSoFLZwwOhPurtnDQpIdETYtt/di2CHpLjx2oXB8ipHzx9K7/APqNb49mTPhgfxrOKKTvHJz4aNOm1ukUshSCMrkY4nOoz4Ad/vPpSXRXyklxOqdZG1g+Vfal2m2JohiOV1HgGOPQHQUp329PaKQLxkffPs+njXbY+8PWP1UqhZO7HJvd4V3YcBdI30bjs/8AibX3mujznk9Dj6VAmmZzl2Zj4sxY/E16tbN5WCRqXY9wGfU+A8zVlt/d02Vobm4kRcYAjAJYseSg8s/IVwBzkouZHrkqeuQvELcPGvF4cQz8KULu+luDliUj7kHePPxrgdnJjljzzrS92OJTJqCeqMu1PlP26e5sZiWaccbOMhD7IU8sjvJGuvKsUsdvyQjhlBkTuYe0PfnnWl3HTnbRwqlvDLJKI1ABAVAwGME5JOPIetKZHnmm5qi7QBkUndJtpHFtdkhACiJcgHQMcnHlpjTzpfrzJM8ssk8xzLKxZtc4zrj8PQVyM5ZuCNeNz3Dl60o5nJNNNhmth/ydz2r/APai+jVs9fnPop21Ps7aMUEnC8d+wRsc1caKQceLAHyPlX6Mp9pyUN4IcboooorqQisU6adtTy38WzkleKDqOtk4DgvxFl4WxzUBeXLXloK2uvz/ANItz1m8Mw/qII4/iBJ//SkvNmkp2Foc8ApQbc2MexJIp8yD9AKqr2zlg/Ojij/TH4+FO1eXQEEEAg6EHUEedRBIeKtXU7bfLkkmFE9pQNe8V1qxvt1cHjt24T3ofZ9PCqqWOZNHhb3qMj5U5kdFHILMnD2X2dcqw8jWk7hbIt22Qby8P5NFdQOIgYTIyQNSScgCswF+vI5U+Yr3whlChyUBzwBzw5/Z5ClW5psuJ6hXmxHYHcMkj3ZqRXwDGlfaSTcpbRYWRXC8jJXK6Mp4h6V3ooBsukXFk07NvRLEsg7xr7+8fGpVJ+xto/ZpCjfmpDkHuVv8Y+ArV9xd34rnimkIaNSAFB0YkA5JH3cd1NlhvkpDJxsXdqNVXbvbuSXb4Xsxj2n7h5DxalLf26WO4ks7dywU8LucZwAMjTTnkennWm769J1vYxmG24Jbn2VRCOBD4vjQY/R+lYlGpyzueKR2LO3ixOT8zTmwG5qMZnSEgZBfYogowOVc7qIkBl0dTlT5jWu9FF+KCARZbF0P7ZSa0lYkK6uOsB0xhef7POkHpH3tG0LvhjbNrb5VMcnc+0/mNAB5e+lbqPa4WZQwwwViAw8GA5ivccYUYAwKVcAWCb2C513L1RXh5QOZArklyXPDEjOfIaetJsU4XAKRXCS7UHA7TeCjJqwt92ZZMGV+Bf0V1Px5fWr6x2RFD7CAH9I6t8TXC4BLbG93Z3pes935ZtZT1afoj2iPw9fhT3uTuhHLL1SgpGq8TsPaOoAGT3nPyNQae+jOEcM79+VX0AJ/GkglxtwTjmCJhcNeapNmbuI+88UUQPUWUfXNkk4cjQZPfxGM4PcprbqyPoc2qLrae1bgAdtowMa9leJRr5hQa1ypYFhZVLnFxuUUUUV1JXiaZUUsxCqoySTgADvJr83bQ2tHfbfu3tjxrMFWPPZ4jHHGp4c+PAxHiKb+k7bku0L4bIgYpbxYe6kHMnnwe4aad5P6tRdrbh28kCRxAxPAMxOhwwbnqeZycHPPzqqrcShp3iJ/HW3AKXTxPP8Akbw/K5zbqPDE093JHbRKNS54m8gFXmT4Zz5UhvvbqeGJiuefLI8QKqH2hPchGuLiWYKdFkdnAI004ida61MLGjJPiWR2d7K8st5oZDwklG8H0+fKrekiWBWGo/jUrZG12hcRyEtExwrH7p8PdSCwHRPMnINn+KaZrdXGGUMPMZqqud1IG1AKHxU/gdPhVzRSA4jRSHRtdqErz7sTL+bkDDwbQ/H/AMVCkt509uE+9dfpmnWilbw8UyaccDZIZ2goOGDKfAivS3qH7w9dPrTu8QIwQCPMZqK+xoD/AEUfooH0pW23kkGB/AhKhkRhjII99cltAMhXZQ2hAbQjwPjTW+7luf6MD3ZFcf8ARS3/AED/AGm/jXQ8JBgedQEuwwonLHvzrX1rxB94fX6UxLurbj7h/tH+NSU2HAP6JPVc/WuF7V0QP7AlA7RTuyfcK7RiVvYhc+8Y+tOcVuqjCqqjyAH0rpXNscksU7uLvAJPi2PdN91UH6x/hn6VLi3Tc/nJj7lGPnTLRXN4UsU7eNyqi13WgTUqXPixz8uVWkcQUYUADyGKt93933u5CinhVRlnIyAO4Y7yddPKljfe5aC8ktbZ+zFgNIwGeIgHHLHfRZzs1wvjiyAz7FZ1abL2Orwz3ErmOCBCxYDJJAzgD/HMVnsO3LiP2sSjwxg+mKl7S3wmubVbNU6qDj6yTUlnbQgHQaDA08gaU2PPPRIfUfLZuqivvHcOeKMKidwIyT7/APAr3/pLe8LIriJXGGKEgkfE/LFRQMaCvtKyGgTJ2jqSrjo929ebPmmls0E0SBOviIyWTU5GNQR2sEZxnUEV+itzd9LfaVuJrdtRo8be2jeDD6EaGsP6Jovyl2/d+TX1HEasdu2smy7ldqWIxg/yiEaI6HmcDl56aHB8agNxNras0z+yx7SBkfRMup/8e23t81v1FQ9kbVS5gjnjOUlQOvuYZ+NFXCiLDOjNus+23DDEst0xbPMffwfV2p2pReL/ADVtm4tZOzb3jddC50HExPZzjHMlfRfGm6vP8YjeyrcXccx3WV3SuBiFlj++2wTZ3TOB/J524lPcrnUqfmfd7qp63C/2fHPG0Uqh0Yag/XyI8ayzeHcSe0JeENPb88AflEHmB7Q8x8qusNxNkrRFKbOHPQ/vzTUkZYbjTyVFXK6i4kI78ae+vsU4bkdfDv8AhXSr3RNZOC0TcC52bcWyfaZernjHDIjy8APD98HQkEYJwdDXrfTpItI4Xs9nRpI7jBkVfya+YPN2058vM8qzVrZSclRn3V6RAOQxXbt4BJs86ldodt3Scykg8xg/LH41JXeuQe1B8G/uqFRScuScBcNHFWke+Eee2jp54zVxaXqSrxRsGHl+I7jSmRXizumtpesQcSNo6/iP8d9cLAdEtszmn5swnap1hsOaZHkjXiWP2tQO7OgPPSu+xb7Y9wgdrt4W+9HKyrg+GSmo8wambwdJ1jZ2zW9hiaRgQOHJUFhgszH2j5CuCI8V19S0D5Vn+1t4mVzFCoZh7THkPLzqtXa92DnjRvIqPwA+tRrSIgEscsxyfWu9LsBkmi5zsySFZ2O9QyEnXgY/eHs/3Vfg0lyxBhg8qkbK27JbcKvH10SnkGKnh8MgHHwpJYDonGTFuT8wmyjNTIelmxRexs1i+OTcJGf2iCflUDbHSrNcRtHDZwW6spHE2JGGRjK9lQD6UbrtXfihwCYNh78xbPgl61SS3aXBGSwXAXX3d1Zgb15meaQ5klYux8yeQ8gMACo62YJ4nJdvFjn61IApWgsmT8z9q1kUUV8JriUvteJHOQqAtIxwqjUkmuuz7SW5fq7aMyN3tyRfNm5Vp26O4yWn5Vz1lwRq+NFHgg/GoNZXxUrfmzdwHvyCGtMmTfFS9zN3fsdqsZ1kY8chzntkDT3AAD0q12hbrJDIjY4WRgc8sEHnUilvfreAW1sVXWebMcaDViW0JwPDPxIFYtm9qpxbNzj/AHgpp2Y2dgSZupv/AHVtZxwxI5ROLBGMdp2Y9/iTRW0bldHMVvs+3imUGVUy+f03Jcj3Atj0or0xZ9Wm/m5EW07UwueCRTxRSjmj+Pmp5EfQ4NZNabwz7OlFltZSrco7jmjrnGScDIGna5/pY51vtV+3NgQXkJhuY1kjPceYPipGqnzGtRKujiqmbEg7jxCdjldGbtSJHIGAKkEHUEHII8q9VQ7T6Kr7ZxaTZMvXw8zbTEZ568JyFPP9U6d5xVdadIqI/U30UlpONCHVuHmRkHGQNOZGPM86x1XgtRBmwbQ7NfD2urSOrY/XIqdt3cS1uiWZOCX+sj7Leo5H1FJW0uji7iJMTJcJ3D2H92Dofj8K1C1vElUNG6up5FWDD4iu1R4MSqab5QbgcHZ/sJ10LHZj8LBLl2ibgmjeJvB1Iz3aeI8+VfUlB5EH1rd5YVYYZQw8CAR8DS/f9HtjKcmEKfFCU9cDQn3irmLHoz/sYR3Z+dkyYHjQ3/CyqinqfokjH5q4lXwD8Lj5AVVXHRleKfycsLjxbiQ/AA1YMxSkf9du+4TZY8atS1RVrLuVtBT/ADdXA70kT6Fs/Kokmw7tfbtJR7lz9KltqYXdV4P3CTcjUHwKgPaqeaivUcKryAFdGt5hzt5//wAbfwr51UnfDMP9038Kd2xz/KTdqKKAjnlFKf8Adt/CjqZf/t5z/um/hRtN5ru0EUV1i2fcN7NtOT/syPrUqLda/b2bRh+0yr/zEU26aJvWeB3kIvfTyKgUVeQdHu0GGSsMfkz5P/DkVa23RTIfztzgeEafiTUZ+I0rNZB9s/JLDXnRpScTXCS9ReZ+GtabadFVmusnWyn9d8D04APmTTHs/YUEH5qFE8woz8edQZccgb1Gk/gevkliGQ65flZJs3dq8uMGKAqp+/L2B8DqfSmzZHRUgw13IZT3ohKp8dGPv0p+oJqonxmolyZ8o7NfH2snW07R1s1wsrGOFAkSKiDkqjA+Vd6Xts7+2ltkNKHcZ7EfaOR3EjQH3mollY7X2ocQxfYbRs/lZMiQjOOyNGyfIAaHtcqZp8Mqao7VrA8T/XKH1EceV/BS95t9IrTEYzLcNokSakk6Dixyye7me4VbdHfRzO1x/nPahzPzhg7oge9hy4hyAHLmck6Me5XRbabN/KIDLcnnNJq2vPgHJRz5anvJpxrYUOGxUYuM3c/bkquaodL3IoooqzUdFFFFCEVA2vsG3uk6u5hjlXwdQcHlkHmp1Oo1qfRQhZftToHgyXsLiazk56MXTnnUEhv+LTwqkl3Y29ad0N6gPceFyPUL88mtroqPNSwzf7GgpbZHM6pWAy9I7W5C3tlcW7ctV0z5cfDkeYzVpZb/ANjLynVfJwU/5hrW0OgYYIBB5gjIqh2n0f7PuMmW0hZiMcQQK2PJlwRVVLgNK/q3b3H3UltbINc0n29/HJ7EiP8AssD9K7182j/k/bMk9gTw+UcuR69aHPzqA/QOyLi32lcoRyDHK+oUjNQH9HT9EniP2nxX82qwoqpn6LNqoOxtRW8mix8+0ar7jdvbkS5a4smH75P/AEhUV3R+pGhB8fZOCtj5FM2aKzq93i2nAcO1q3uV/wCAqsl6Tb5Oa25/cf8A7qbOA1XZ4pXxka1gCjNZHF0r3rcktx+4/wD31Ot9+NoyHC/Zhn9V/wCJrn/BVfZ4o+MiWnUUobPs9sz+xNZjPiH/APjNWdv0ebZkP5TaEEf+zQv/AMyLTjcAqTqR4n2STWx9qvK8ySBRliAPEnA+dQI+ha7ds3G1ZSP9Upj+Pawa7Qf5O9lxcU1xdSt35dAD7+wW+dSWdHX/AFyD7C/qEg1w4NUS73rtIvbuIgR3BwT8qorjpUteIJCk07nkETGT4drtfAGtL2d0Q7Kh9m0Rv9oWl/5yQPSmm02dFEMRRog5dlQv0qbH0fp29ck/j+8Uy6tedBZYtbTbZu/5tYCBDnt3BK6fstg+uCKsbLoXu7jB2ntBipGsUAwPViAvvHB61sFFWsNDTwdRg8z4lRnzPfqUsbudGuz7IhoLdOsHKR/yjj3M2eHmeWKZ6KKmJpFFFFCEUUUUIX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835696" y="4725144"/>
            <a:ext cx="554461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dirty="0">
                <a:latin typeface="Comic Sans MS" pitchFamily="66" charset="0"/>
              </a:rPr>
              <a:t>t</a:t>
            </a:r>
            <a:r>
              <a:rPr lang="en-GB" sz="11500" dirty="0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GB" sz="11500" dirty="0" smtClean="0">
                <a:latin typeface="Comic Sans MS" pitchFamily="66" charset="0"/>
              </a:rPr>
              <a:t>p</a:t>
            </a:r>
            <a:r>
              <a:rPr lang="en-GB" sz="11500" dirty="0" smtClean="0">
                <a:solidFill>
                  <a:srgbClr val="FF0000"/>
                </a:solidFill>
                <a:latin typeface="Comic Sans MS" pitchFamily="66" charset="0"/>
              </a:rPr>
              <a:t>e</a:t>
            </a:r>
            <a:endParaRPr lang="en-GB" sz="115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17410" name="Picture 2" descr="http://www.clker.com/cliparts/J/J/L/U/e/L/scotch-tape-h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404664"/>
            <a:ext cx="5715000" cy="37528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hQSEBQSEhQWFRIUFRoWGBcXFRsXGBwWFxgXFxwZGBoYHicfGhkjHBUUHy8gIycpLCwsGB4xNTAqNSYrLCkBCQoKDgwOGg8PGjQkHyQsLjQsNCkvLCoqKSosKiwsLCwsNCwsLCwsLCksLCwvLCwsLCwsLCwsKSwsLCwpLCwsLP/AABEIAN4A4wMBIgACEQEDEQH/xAAcAAACAwEBAQEAAAAAAAAAAAAABgQFBwMCAQj/xABOEAACAQMBBAcFAwcHCwMFAAABAgMABBEhBQYSMQcTIkFRYYEycZGhsRRCwSMzUmJygtEkNENTkuHwCBUWY3ODorKz0vEXdNMlVJOjw//EABsBAAEFAQEAAAAAAAAAAAAAAAACAwQFBgEH/8QANREAAQMCAwQIBwACAwEAAAAAAQACAwQRBSExEhNBUQYyYXGRscHRFCJCgaHh8CMzFYLxYv/aAAwDAQACEQMRAD8A3GiiihCKKKKEIooooQiiiihCKKKKEIoory7gAknAAySe4ChCzXpineSSwtbdzHc9cblXH3FiRhxN5FnAHccEUybh74fbYWWUBLyAhLiMdzdzrnXgcDI+GTikbZN2b68n2gw7Mh6i2HeLdGOG5aF27WPdzrpvDx7Nu49oxgkR4S4Vf6S2bmfNkOCOXfrVD/y7RXfDnq6f9v7JWHwn+AP+rX7f2a12ivEMwdQykFWAII5EHUGvdXyr0UUUUIRRRRQhFFFFCEUUUUIRRRRQhFFFFCEUUUUIRRRRQhFR7naCRvGjsA0zFEHezBWcgfuox9KkViu+G35p9q/bLbtQ7Ifg4QMmVz/OVU50IQBeXMU3JKyMbTzYe6U1hebNC2qioWxdsRXdvHcQMHilXiUj4EHwIIII7iCKm04koooooQiiiihCKSelnajpZLbxEiW8mW3BHNUbLSMPciketO1J/SRu9PcRQTWoV5rWXrREx4RIpVkZQx0DYOhOlNy7WwdjWxt38EpltobWig7u7OVAoUYjhUBR7hgfSoNhtBr+w66YL2pJouyCAYw7xjmTr2RVed+XgtbjrbG8hkRHZTJbt1ZYKf6RQRw5HtcsHNQt2p71tnW9nY2M3EIwWnuB1MPE46wsue1IvG55DWvPG4VWPJJjO1tCxPKxub99lbvqWb4Ov8oTn0P37PsxYnOXtJZLUkcj1R7OP3WWnaqPcvdgWFmluG43BLyOebyOcs3x+QFXlejNvbNU51yRRRRXVxFFFFCEVwnvURkV2CtKxVATjiYKWwPPhVjjyNd6zjphuC4s7OF+C5ln61XGSY1hUsX+JUc9cnwpL3tY0udoNV1rS42C0eilPo/3wN5E8M4CXtvhZkHI/oypnmjYz5ZpsrrXBwBGiCCDYoooorq4iiiihCKKKKEIooooQqzefa4tbO4uD/RRM48yAcDXvJwKzvcrY7LYoTnrCglfPMyS9ts+eppg6ZddkyIeUksCH3GeM6/Cq3au1ZLSwe4iCnq5EMgIz+S4lD415hST31lekb3kRQs1cfzkB5qxozu2uk5WVVsna52Rclif/ptw/wCUH9RM2AJF/wBWx0I7ic1riOCAQcgjII5EHvFIu2dmo6cWA0Uq9pSMjDD6GuXRVtB4+v2bIS32XhaFjzNvJnhU+aFSPdjwp7AsS+JZun9Yfke4XKyFotKzQ/grQaKKK0ir0UUUi3/SAF27Bs9T+SMbrI3d17rxomeQYKn/AOweFCE9VF2ptBYIJJn9mJGc+5QT+FSqi7U2es8EkL+xKjIe/RgR+NCF+dRv9td4nEru8NwDp1MLr1cgIK9pc8iRiuOy97doQxi3We7W2RQsaqkXGB+iWbOg8vwpg2NG0XHYXAxPbHqyDydPuSL4qRiod3BwOV8OXurTU2F087Q4OP49lnqmtmjcQVV2N/tPjEz3syup4kQyFlz3Bx7LDuxit26P96jtCySZ1CyqWjlVeXWIcEr4A8wPOsXY4GfCtS6GLHg2UkhGs8kk3oznHyAqPi1HDTNYI9Tf7qTh1VLO523pknqvgcEkZ1HOvFxcLGjO5AVQWJPIADJNZT0cb6SPtG4a6JSPaRElpk9nEfEgQZ5MyGM478ctaz5cAQCddFcgE5ha1RRRSlxfCcanlWP7Pvft99PtHGUP8mttMZhjJJb95yx1+FN3Sxtd4dnmKI8M13ItshGcjrM8TaajCB9e7Soe7WylQIijEcSgAe4YH8azfSGs3MG7Grte4e5VjQsFzK7RvmqLeiF7C4j2jD7UGBKP6y1JHGp811YHyrVrS7WWNJEIZHUMpHIqwyDWd7M2g17ZNLMFyJ5osAYBjWRowD6AZqx6Hbljs4wMSfstxLbqx5lEbiXPo4GPACk9H6h5Y+nk1Yf7+7UirAcGyjjr3hPNFFFaZQUUUUUIRRRRQhFFFFCFU71bvJfWc1rISFlXGRzVlIZWHuZVOO/FZ/bfboIntL2wkuUZTG0kDIyyAjhLYZlILDnyxU7pJ6RLi2mFrs9FedFEkzOpKKrA8K8x2zz91Z9/6pbVYP1kjxyEEKI7ZXTloQcnBz45GKZqcKFcwbbCQNCLix7wk/GNhu3a11CYt0r3aDWr7PhtCz2r9V1lxIqBI/ajVwmSXClRppinjcHdE2oluJ5lnu58CR0/NqEziOMfoqSdTqe+sDjmvZA5ZrjinJeYvcdXG7HTtRRAMcAAanu5DlT70J3klpdtYFuOGeNph+rKhAbHkykf2RTkOCikDp2x2vqT29/pkm217ZDuQ7y9PVbdRRRSk8oW2tqLbW0tw/sRRs5/dBOPXlWNbN3ba4sWa4JFzcv9paQEhkmY8SFTzXhAUYHgadumS7IsI4Bkfa7qG3JHcrMWOfIhCPWvUEsKRRxyMFM8nBGMHVgNAMctFPOsv0gq3wiNket75dn8T9lY0QaA579NPHVSejzfBrqNra57N9bALKO6QchMhAAKtjJwBg9w0pxrI94tkypItzbkpeW2SmOUiczE/cVYDGvI+FNezelfZ8lvHNLcxQu69qJ3/KI4OGVk9oYIPMajB76tsNr21kW19Q19+4pippzC7LQ6JT6V4Op2rZXAGBPE8LEd7IQw4vRzj3GqHbSdsHxH0/8ANW3Szv5s66skEFysk8M8cqBQ/ceFua49lmqu2trGjf41Gfwrd4JLduxyPmsrisdjtcx5KmnGUYeR+lbL0WyZ2NZH/UgfAkfhWOMNDTDuJ0w2tls+G1ljnZ4eJCUTIwHbGufOk9IB/rPf6JWDHrju9U69Lt6wsBbISHvZUt8jmEJ4pP8AgVh60v7W3ZSS2SPHAFx1LLoY3j0RlPcRgelVu29/Lfam0dnrbM5SETu6shXD8ACHXnjL8qbJ9sKs9rZOmBcwu6ScX9JHwkoFxqcMWznurybpBUStqI2x/SC7zufsAtnSFrIi5w1Nj3W/ak9H++bT8VndkC/gXtaYEsfITJ3EHTIHI06Vku9WwpMrLCeC8tz1kEg8e9T4qwyCK0LdLeJb6ziulHD1i9pf0XUlXXXwYEVfYZiDa2La+oa+/wB1EqoNy7LQ6Kp6R92prqGF7XhNxbTCZVc4DrwsrJnuJDaHy88hTO+8lrFKJ9n3sbBGbiEQeMYX70itgDzrVL26EUbyN7KKzn3KCT9K/O/+nu12VpJZJTBOCVWOKKRQj68OuGGAca0/U4RFiBG20kjko5qzAwgnIpn3WuL19mQQWdjJxuvG085SOIs5LlxhizKS2eQzWk7k7r/YLRYC/WSMzSyycuKVzliB3DkB5CsA2ZvTfQx/Zo5r5bVU4Y1WOJXGeY4zkoOeCCcV5sZdo8Qke/uVKtxIjXDy4IORx5PC3gdMGp1Fgbo3OMMZu43JP7USTEotkBzsh6/lfp+ilXo33ubaFl1kihZ4pGhlC+z1iY1XPcQynyzTVQQQbFSAbi4RRRRXF1FFFFCEUUUUIWO75IbbbLh9I72NXjb/AFkY4HQ+eOE+tUm1rUKwI5N9a0Ppm2X1mypJVGZbVknQ/ssA/pwFvhSFdydZbo/iFb4j++tTgs927HI/g/tZ/FIrHa5+iqqZ+iS1Vr+7unIVLaJYQWIABk7bE50xhV1pYpdOzevuLhXdxEroxjDYVm4OZHLOMjPPU1Ix6TYph2uHkU1gsW8qLDWx9Ftu3+nDZ1sxjRnuZAccMC5GcZ9tiFPh2c0uXXTvcP8AzfZ5A8ZZMYPuA1FKmzNjfdgiJ/YUn4kV1ubZo2KOpVhzB5isKZjwC27aIfU5cd5N99oXRgkvFhFvbzpOUiU8XZJGdSckKzd4p+23F9s2X1loyvNA63EJByC0bceNP0lLLjTzrN7/AGrFDgStji5DBOfgDVXBLbA/aEilwM5ZFlRSBzyyEYHjqKq62gdWOZIDYt7Lg9hzCU8RxNLNoZ8zbNbRfb0W0llDeNIkayKGHEwB1Gq+ZB00pA2PuCb+Sa7WJFgmlLRGUFSVwAWCgHRjkjxzS1snbn2JDILG343ZpUeccRCN7ITik4mwO7BJpv2N0qXcydrq0kX2lEZGAdVIBOcEYrtDhLcP2nAk3+1he9v2mo6nfAMaQbfdcd8+jZbWwlmzHkcIwkONWYDPFnkM+FSrtf5MnkF+mK87b3ouLq3kt5GTglXhOEAPiCPUClyLbs6QiGWFmKHAkTBDAcsjOhrX4NVwQucHm17a9l1UYxR1EoaWi+uisKqdhcpUx7Ezj4nP416bbDn2LeUnuzhR6knSr/o+3Ua4lkMxwCesk4O7OioCe/Q6+VSsdq6eoja2J1yDwUfA6Wenkc+Vtm24qoeRoJ4bqNOMwk8SDm0bjhbHiRz9KZd4N+7K6s0eKcR3lmyzRK6sjFk5x+fEuVI1GfGlTePav2a4lgSNpeqbhLDl5ZIB1xiuezekK4t4nkga2zKOEqxdnXmMhcDtDJOdQfA1i58LbUvZK8EEaHmORvqMz4rQVFTEAWh2p5HX0Wg32/zXcKPY2dxMxTiLmPgiVjoV4j7ZUg5C599LO7G/G0tloYDDDNGHZyvaSTicljqcY1J04aorfbd4totlazSiJAQpSPqB22LtxOx49CxPZ91af0dbXN5bPb3arJNakRlmHFxoRlHJbXi0IOvd51LpsHGHx7UbSAeJzvr/AGShMrY6i0ZOn2/Huvdl05WFyrW92k1q0ilDxrxJhxw+0uo58yoA8aUN2bpcPZl0lMHZV0OUkh+449NCKetsdHFtOp4V6s+HtJ6qeXpis3vtzn2Zf28nCBFMWjLKcrxEEgYOoJxy5aVb4fO6OcDnko9dTtfCSDpn2qTdw8DlfA6e6uJNWG2k7YPiPpVbKOyfcfpXoDHXYCsS5tnWWndCWz+DZhlOc3NxLNjyJCDHkQgPrWgUldEe1YpNk20aSI0kUYR0DAsrAnRhzHjTrXmziSSSt00WFgiiiikrqKKKKEIoopQ6Td9xs2zLJg3Mp6uBcZ7f6RHguQfeQO+hCp+lvpBgt7eWxVevuriNo+rU+yrqQWcjloSQOZ8hrSFu5Jx7Nj8VTH9nT8Kp9mWLKWllYyXEp4pHbU5Pd7qtNzj/ACSZP0ZZVPlqT+NWmDTf5y3s9VExamLIGuOt/Rc6l7jTWaXN59rUFiYmTKlhw8JB0GnMDnUSq2W3b7bAIwWaYNGVGpPCOIYHxq/x6MvpCR9JB9PVUuCSBtUAeIIWp3e/ttHGVt1JbGFATgUHuznGnuFIV5dtLI0jnLsck8qlybuXK84JP7P8KiTWMie1G6+9CB8xXnzi46r0KNjG9VVmwNiR3TXLTAM6ylAGGeFANMA8s+Ir7Pu0iZj7ar3oJGCa+WcYrxHdfZrxJR7E+I38OIeyffzFM+2kBCsPd6HWtvhG5mgaHNBtloNf2sJi7ZYqh3zHml2DY8KHKxrnnkjJz45PfUW27V5Mw5KiIfNva+QIFW1VWw+UuefXPk/T5VzpBsxUzWMFgTw7E50fBlqi9xvYKzooorDLervY2LzOI414nPIZA5c+dabsbZy2FmxfBYAyOR3tj2QfgKzKxvnhkWWM4dTkHn3YOR4YJqftfeme5ULIyhOfCg4QT55JJ+NONcG58VHlY55A4Kq3S4ZRcrIB13Xu7+J4zxBvdrXa7sRG5GB5HHdVPPIYLqKdTgMercdxB9n1zp6007ZGVRh/gEZ/Ct5g1TvYWjll4LBYvTbmd3bmO4qpqLuxtiaN7iWJygkk4dMarGMZyR4k1Kqr3bX8mVzgCV1z4Dj5n41H6SPcIWNGhKk9HGNdO4ngFePtaYtxGaTi8eNv41A3n2vO9tlneRYXSUA9rHCwBPEdRoT31q2y9ybaMAletbHtPqPReQqF0nSLDsa74VABRVAAA9uRE+XFn0rIRtc1wddauaZjmltkpbY1VG/xqAaqqtdoD8hH3+zr+6aqq9Qp/wDWF5pN10tbI2QCnWxyPDMHcccbFToxxyPu8K0bc3pgmtnS12r24yeFLscx4CUY1/a5jvzqaSNijDXCHumYj3Nhh+NMuz9zpL5GAVeq5FnOBn9XAJJHyrzKUujmcw8CV6PHFHJTtfpkFvccgYBlIKkZBByCDyII5ivVY/0PbxyW1zLsa6fJj4jbknJwueOMHvAwWA8m7sY2CnAbqEQQbFFFFFdXEViHTRc9Ztazh/qYWkPh2zgevYrb6/PG+0/Wbw3pJyI0jRfIdXGSP7Rc+tIebNKegF5AFwqts9pPaPOpjZopm4wyqW4SRhsgcqetytkW1z1iTKTIMFcOy9nGuikA4NfN7d0RbASxEmInBDalSeWveP7udIpZ5KZ+9YptXFFVDcvuEinb2dI4ZXP7HCPUtypm3EgjW5W8vJUjeNSsMQy3DxjDM7Y9rGVwKrKKmVWMVNS3YecuQUSnwSngO029+a1wb12v9enxqBJ0gWvi7fuH8azKiq3elWApWL30j7WW5zLHHwCMqw0AY8LZLNjvxmrSR+O1DeQPwOKgw7tyXcMwUYRY3LMeWQpIA8ScCuu7svWWCk8ynzwDWmwCQ/ODzBWax+MAsI5EKHVVsH2ZP9tJ9ataqdmtwTzxHTtdYvmrAZx61P6SMJga4cD6KF0ceBUOaeIVpRRRWFW9QBk4GpPcKk3mzJYeHrY2TjGV4hjI93dz5HWmLo64DcuGUF+DKE8xg4OPiKY9+9kGa2419qEl/euO0PkD6U4GXbdR3TbMgasf3hQ/Z2ZfaQq4/dIP0zTQHElorDUcII93/iqS5jDIynUFSPiKn7rvxbNTyQj+zkfhWj6Py2c5ncVnOkMXVf2EKPVTsA9mUfozyD55/GraqmEdXduvdKgkHky9k/hVr0iiLqcPHA+aq+j0oZUlp4hMsG8lyiBFncKNAMg4HgCdQKrNpOZ1ZZXZ+IYJZix+Zp42JtzZ0UagxsHx2maPjJPfqM6VcR7ybPb70Y98RX6rWIDf/pbVz7X+RY/HtmeKJYZYnkWPRXj7RYDQcQ5g4rz/AJ7dvYtpSf1wEHxOa166OzJQeIwcuakK3xXBrPL4R9Y3UljHnslvax51cNxqrjZsBw8BdUwwWlmeXEEeSrNibMcyMXx1s7qMLyH3VA8Trzrd7O1WKNUXARBj0HM/U1lm6FqXvYcclbjPkFGfrim7fveHqo+oQ/lJB2v1UP4nl7s1V7wuLpH6lWT4g3ZhZoAs1udoldr2d2uhN5g4/Rlfl7sFh61+kq/M0cHW7S2dD3Ncox/dZT/Gv0zTkXVUaqsJDZFFFFOKMisc3hu12XvBLdXKfyW+jRVm4ciN0VVIPv4MnybyNbHVRvfbK9hdB1Vh1EpwwBGRG2Dr30LoNlgl3vTb/aneGZV/KMUZSV0yeR0wKbLTflmTqrpBNEwwSNGx4+BPwrGLa2VoxkDUc++mTdO6LQlCcmNuEfs934j0qI4bOYVpG/eENeO5aEdz0mBeznSQc+Bzh18j/eBVdebp3UQLNCxUd64b5Kc/KquOQqQykgjkQcH4ireDfG7XlOSP1lRvmVz86RdqkWkGhv3qmIr1EV4hxAlc6gHBI8Ae6pG0dpyTtxykFsYyEVfjwgZ9ai0hOjTNNjb+cEPUwW6xjBUZbixny4Rk+ZNKu49wPsJRiOKMuD8T/dX23jDOqlggJALHJA8zjupph6Hbdz1v2iXtakxHhVj499WuG1nw8hc4XFrKkxSjE0YDTY3vnfNKhbHPSqe2mEt40iaokXAWHIsWDYB7wBWjT9Ctq39LM3k7llz7tK5S9GUsYxC0TKO7BjPoMEfOrHE8XNVHumMsFXYZhbaaUSvfmEq0Vb3G6V0nOFj5rhvoa+wboXbcoWH7RA+prNbJ5LVbxvNR93toCC6ilPsq3ax+iwKn388+lOW8++UJt2jhfjeQcOgIAB5k5HPFLNzuVdIpcxggDJ4WBOPdVHSrlosmyxkjg6+iKibB27Hbwy20zdWwd+Di0DK5JBB5d9Xu7cyLdwtJjg4tc8tQQCfcSDWsTWETjDRow81BFTaCodTv3jc1X4nC2dgjOSwkbaiJwhMjeEalz/wiumzdh3U83Xm2nVQvAimNskE5LHTTurdLezSP2EVf2VA+ldHcAZJwPEnAqxrcUmq2bt1gOxVdFQRUr94Mz2rJF3Uuzygf1wPqan2O4Ny/thYh+sQT8Fz9acdo76W0ORx9Y36MY4vnyHxpYv8ApHlbSFFjHi3ab+H1qkLWDir8STP0Flx2tuMbeFpXnXsjlwkZPgDnnSvUm+2lLMcyyM58zp6AaD0FRqbNuCksDgPmN00bubwxWlrKR2rh20XBwMDAyfDmfWuW7+7r30jzSuQnF2m+8zeA8NMe6kna23UgIXBZzqFH1NfbLpNvYrdoYEjj4iSHPaZcjB4c6Z0HMH3U40E2voo0jwy+z1imuwsUfeq2hgX8laozPjXBVH7RJ5njKD3mt1rFP8neHikv5ZO1NmMFyST2uJj8TW11JaLBVcjtpxKKKKKUkIqs3m/mN1/7eX/ptVnVbvL/ADK5/wDby/8ATahC/JNj+bX3Va7nntXA/WX6v/Cqqx/Nr/jvq33N25FZX6yXCloHIzgZ4SM4bHfgnNRyL3Cnsds7Ljw9kzXltJHE0rRuEUE8RUgfGki32xc+2HBz90jT0rXekjpEtDs6SKCVJ5LherVUbPCG5s3hjHLxxWQQJhQPAUbAaEozGQ8rclebI3i6xurkXgk7vA+7zq6pDvl7IcaMhBB/x8adFvB1XWn2eDjOPDGTTT28QpMMhNw7gpFSbLaUsJzFIye46eo5Gka425NMco3VR92PaPvP8KjdXJz66TP7Rru7tqUk1AOguFrUG/t0vNlb9pB+GKlw9JE4PajiYeADKfjk4+FY+l5cp7MxbyYZ+uatNl7xs0ixSoFLZwwOhPurtnDQpIdETYtt/di2CHpLjx2oXB8ipHzx9K7/APqNb49mTPhgfxrOKKTvHJz4aNOm1ukUshSCMrkY4nOoz4Ad/vPpSXRXyklxOqdZG1g+Vfal2m2JohiOV1HgGOPQHQUp329PaKQLxkffPs+njXbY+8PWP1UqhZO7HJvd4V3YcBdI30bjs/8AibX3mujznk9Dj6VAmmZzl2Zj4sxY/E16tbN5WCRqXY9wGfU+A8zVlt/d02Vobm4kRcYAjAJYseSg8s/IVwBzkouZHrkqeuQvELcPGvF4cQz8KULu+luDliUj7kHePPxrgdnJjljzzrS92OJTJqCeqMu1PlP26e5sZiWaccbOMhD7IU8sjvJGuvKsUsdvyQjhlBkTuYe0PfnnWl3HTnbRwqlvDLJKI1ABAVAwGME5JOPIetKZHnmm5qi7QBkUndJtpHFtdkhACiJcgHQMcnHlpjTzpfrzJM8ssk8xzLKxZtc4zrj8PQVyM5ZuCNeNz3Dl60o5nJNNNhmth/ydz2r/APai+jVs9fnPop21Ps7aMUEnC8d+wRsc1caKQceLAHyPlX6Mp9pyUN4IcboooorqQisU6adtTy38WzkleKDqOtk4DgvxFl4WxzUBeXLXloK2uvz/ANItz1m8Mw/qII4/iBJ//SkvNmkp2Foc8ApQbc2MexJIp8yD9AKqr2zlg/Ojij/TH4+FO1eXQEEEAg6EHUEedRBIeKtXU7bfLkkmFE9pQNe8V1qxvt1cHjt24T3ofZ9PCqqWOZNHhb3qMj5U5kdFHILMnD2X2dcqw8jWk7hbIt22Qby8P5NFdQOIgYTIyQNSScgCswF+vI5U+Yr3whlChyUBzwBzw5/Z5ClW5psuJ6hXmxHYHcMkj3ZqRXwDGlfaSTcpbRYWRXC8jJXK6Mp4h6V3ooBsukXFk07NvRLEsg7xr7+8fGpVJ+xto/ZpCjfmpDkHuVv8Y+ArV9xd34rnimkIaNSAFB0YkA5JH3cd1NlhvkpDJxsXdqNVXbvbuSXb4Xsxj2n7h5DxalLf26WO4ks7dywU8LucZwAMjTTnkennWm769J1vYxmG24Jbn2VRCOBD4vjQY/R+lYlGpyzueKR2LO3ixOT8zTmwG5qMZnSEgZBfYogowOVc7qIkBl0dTlT5jWu9FF+KCARZbF0P7ZSa0lYkK6uOsB0xhef7POkHpH3tG0LvhjbNrb5VMcnc+0/mNAB5e+lbqPa4WZQwwwViAw8GA5ivccYUYAwKVcAWCb2C513L1RXh5QOZArklyXPDEjOfIaetJsU4XAKRXCS7UHA7TeCjJqwt92ZZMGV+Bf0V1Px5fWr6x2RFD7CAH9I6t8TXC4BLbG93Z3pes935ZtZT1afoj2iPw9fhT3uTuhHLL1SgpGq8TsPaOoAGT3nPyNQae+jOEcM79+VX0AJ/GkglxtwTjmCJhcNeapNmbuI+88UUQPUWUfXNkk4cjQZPfxGM4PcprbqyPoc2qLrae1bgAdtowMa9leJRr5hQa1ypYFhZVLnFxuUUUUV1JXiaZUUsxCqoySTgADvJr83bQ2tHfbfu3tjxrMFWPPZ4jHHGp4c+PAxHiKb+k7bku0L4bIgYpbxYe6kHMnnwe4aad5P6tRdrbh28kCRxAxPAMxOhwwbnqeZycHPPzqqrcShp3iJ/HW3AKXTxPP8Akbw/K5zbqPDE093JHbRKNS54m8gFXmT4Zz5UhvvbqeGJiuefLI8QKqH2hPchGuLiWYKdFkdnAI004ida61MLGjJPiWR2d7K8st5oZDwklG8H0+fKrekiWBWGo/jUrZG12hcRyEtExwrH7p8PdSCwHRPMnINn+KaZrdXGGUMPMZqqud1IG1AKHxU/gdPhVzRSA4jRSHRtdqErz7sTL+bkDDwbQ/H/AMVCkt509uE+9dfpmnWilbw8UyaccDZIZ2goOGDKfAivS3qH7w9dPrTu8QIwQCPMZqK+xoD/AEUfooH0pW23kkGB/AhKhkRhjII99cltAMhXZQ2hAbQjwPjTW+7luf6MD3ZFcf8ARS3/AED/AGm/jXQ8JBgedQEuwwonLHvzrX1rxB94fX6UxLurbj7h/tH+NSU2HAP6JPVc/WuF7V0QP7AlA7RTuyfcK7RiVvYhc+8Y+tOcVuqjCqqjyAH0rpXNscksU7uLvAJPi2PdN91UH6x/hn6VLi3Tc/nJj7lGPnTLRXN4UsU7eNyqi13WgTUqXPixz8uVWkcQUYUADyGKt93933u5CinhVRlnIyAO4Y7yddPKljfe5aC8ktbZ+zFgNIwGeIgHHLHfRZzs1wvjiyAz7FZ1abL2Orwz3ErmOCBCxYDJJAzgD/HMVnsO3LiP2sSjwxg+mKl7S3wmubVbNU6qDj6yTUlnbQgHQaDA08gaU2PPPRIfUfLZuqivvHcOeKMKidwIyT7/APAr3/pLe8LIriJXGGKEgkfE/LFRQMaCvtKyGgTJ2jqSrjo929ebPmmls0E0SBOviIyWTU5GNQR2sEZxnUEV+itzd9LfaVuJrdtRo8be2jeDD6EaGsP6Jovyl2/d+TX1HEasdu2smy7ldqWIxg/yiEaI6HmcDl56aHB8agNxNras0z+yx7SBkfRMup/8e23t81v1FQ9kbVS5gjnjOUlQOvuYZ+NFXCiLDOjNus+23DDEst0xbPMffwfV2p2pReL/ADVtm4tZOzb3jddC50HExPZzjHMlfRfGm6vP8YjeyrcXccx3WV3SuBiFlj++2wTZ3TOB/J524lPcrnUqfmfd7qp63C/2fHPG0Uqh0Yag/XyI8ayzeHcSe0JeENPb88AflEHmB7Q8x8qusNxNkrRFKbOHPQ/vzTUkZYbjTyVFXK6i4kI78ae+vsU4bkdfDv8AhXSr3RNZOC0TcC52bcWyfaZernjHDIjy8APD98HQkEYJwdDXrfTpItI4Xs9nRpI7jBkVfya+YPN2058vM8qzVrZSclRn3V6RAOQxXbt4BJs86ldodt3Scykg8xg/LH41JXeuQe1B8G/uqFRScuScBcNHFWke+Eee2jp54zVxaXqSrxRsGHl+I7jSmRXizumtpesQcSNo6/iP8d9cLAdEtszmn5swnap1hsOaZHkjXiWP2tQO7OgPPSu+xb7Y9wgdrt4W+9HKyrg+GSmo8wambwdJ1jZ2zW9hiaRgQOHJUFhgszH2j5CuCI8V19S0D5Vn+1t4mVzFCoZh7THkPLzqtXa92DnjRvIqPwA+tRrSIgEscsxyfWu9LsBkmi5zsySFZ2O9QyEnXgY/eHs/3Vfg0lyxBhg8qkbK27JbcKvH10SnkGKnh8MgHHwpJYDonGTFuT8wmyjNTIelmxRexs1i+OTcJGf2iCflUDbHSrNcRtHDZwW6spHE2JGGRjK9lQD6UbrtXfihwCYNh78xbPgl61SS3aXBGSwXAXX3d1Zgb15meaQ5klYux8yeQ8gMACo62YJ4nJdvFjn61IApWgsmT8z9q1kUUV8JriUvteJHOQqAtIxwqjUkmuuz7SW5fq7aMyN3tyRfNm5Vp26O4yWn5Vz1lwRq+NFHgg/GoNZXxUrfmzdwHvyCGtMmTfFS9zN3fsdqsZ1kY8chzntkDT3AAD0q12hbrJDIjY4WRgc8sEHnUilvfreAW1sVXWebMcaDViW0JwPDPxIFYtm9qpxbNzj/AHgpp2Y2dgSZupv/AHVtZxwxI5ROLBGMdp2Y9/iTRW0bldHMVvs+3imUGVUy+f03Jcj3Atj0or0xZ9Wm/m5EW07UwueCRTxRSjmj+Pmp5EfQ4NZNabwz7OlFltZSrco7jmjrnGScDIGna5/pY51vtV+3NgQXkJhuY1kjPceYPipGqnzGtRKujiqmbEg7jxCdjldGbtSJHIGAKkEHUEHII8q9VQ7T6Kr7ZxaTZMvXw8zbTEZ568JyFPP9U6d5xVdadIqI/U30UlpONCHVuHmRkHGQNOZGPM86x1XgtRBmwbQ7NfD2urSOrY/XIqdt3cS1uiWZOCX+sj7Leo5H1FJW0uji7iJMTJcJ3D2H92Dofj8K1C1vElUNG6up5FWDD4iu1R4MSqab5QbgcHZ/sJ10LHZj8LBLl2ibgmjeJvB1Iz3aeI8+VfUlB5EH1rd5YVYYZQw8CAR8DS/f9HtjKcmEKfFCU9cDQn3irmLHoz/sYR3Z+dkyYHjQ3/CyqinqfokjH5q4lXwD8Lj5AVVXHRleKfycsLjxbiQ/AA1YMxSkf9du+4TZY8atS1RVrLuVtBT/ADdXA70kT6Fs/Kokmw7tfbtJR7lz9KltqYXdV4P3CTcjUHwKgPaqeaivUcKryAFdGt5hzt5//wAbfwr51UnfDMP9038Kd2xz/KTdqKKAjnlFKf8Adt/CjqZf/t5z/um/hRtN5ru0EUV1i2fcN7NtOT/syPrUqLda/b2bRh+0yr/zEU26aJvWeB3kIvfTyKgUVeQdHu0GGSsMfkz5P/DkVa23RTIfztzgeEafiTUZ+I0rNZB9s/JLDXnRpScTXCS9ReZ+GtabadFVmusnWyn9d8D04APmTTHs/YUEH5qFE8woz8edQZccgb1Gk/gevkliGQ65flZJs3dq8uMGKAqp+/L2B8DqfSmzZHRUgw13IZT3ohKp8dGPv0p+oJqonxmolyZ8o7NfH2snW07R1s1wsrGOFAkSKiDkqjA+Vd6Xts7+2ltkNKHcZ7EfaOR3EjQH3mollY7X2ocQxfYbRs/lZMiQjOOyNGyfIAaHtcqZp8Mqao7VrA8T/XKH1EceV/BS95t9IrTEYzLcNokSakk6Dixyye7me4VbdHfRzO1x/nPahzPzhg7oge9hy4hyAHLmck6Me5XRbabN/KIDLcnnNJq2vPgHJRz5anvJpxrYUOGxUYuM3c/bkquaodL3IoooqzUdFFFFCEVA2vsG3uk6u5hjlXwdQcHlkHmp1Oo1qfRQhZftToHgyXsLiazk56MXTnnUEhv+LTwqkl3Y29ad0N6gPceFyPUL88mtroqPNSwzf7GgpbZHM6pWAy9I7W5C3tlcW7ctV0z5cfDkeYzVpZb/ANjLynVfJwU/5hrW0OgYYIBB5gjIqh2n0f7PuMmW0hZiMcQQK2PJlwRVVLgNK/q3b3H3UltbINc0n29/HJ7EiP8AssD9K7182j/k/bMk9gTw+UcuR69aHPzqA/QOyLi32lcoRyDHK+oUjNQH9HT9EniP2nxX82qwoqpn6LNqoOxtRW8mix8+0ar7jdvbkS5a4smH75P/AEhUV3R+pGhB8fZOCtj5FM2aKzq93i2nAcO1q3uV/wCAqsl6Tb5Oa25/cf8A7qbOA1XZ4pXxka1gCjNZHF0r3rcktx+4/wD31Ot9+NoyHC/Zhn9V/wCJrn/BVfZ4o+MiWnUUobPs9sz+xNZjPiH/APjNWdv0ebZkP5TaEEf+zQv/AMyLTjcAqTqR4n2STWx9qvK8ySBRliAPEnA+dQI+ha7ds3G1ZSP9Upj+Pawa7Qf5O9lxcU1xdSt35dAD7+wW+dSWdHX/AFyD7C/qEg1w4NUS73rtIvbuIgR3BwT8qorjpUteIJCk07nkETGT4drtfAGtL2d0Q7Kh9m0Rv9oWl/5yQPSmm02dFEMRRog5dlQv0qbH0fp29ck/j+8Uy6tedBZYtbTbZu/5tYCBDnt3BK6fstg+uCKsbLoXu7jB2ntBipGsUAwPViAvvHB61sFFWsNDTwdRg8z4lRnzPfqUsbudGuz7IhoLdOsHKR/yjj3M2eHmeWKZ6KKmJpFFFFCEUUUUIX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835696" y="4725144"/>
            <a:ext cx="554461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dirty="0" smtClean="0">
                <a:latin typeface="Comic Sans MS" pitchFamily="66" charset="0"/>
              </a:rPr>
              <a:t>c</a:t>
            </a:r>
            <a:r>
              <a:rPr lang="en-GB" sz="11500" dirty="0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GB" sz="11500" dirty="0">
                <a:latin typeface="Comic Sans MS" pitchFamily="66" charset="0"/>
              </a:rPr>
              <a:t>g</a:t>
            </a:r>
            <a:r>
              <a:rPr lang="en-GB" sz="11500" dirty="0" smtClean="0">
                <a:solidFill>
                  <a:srgbClr val="FF0000"/>
                </a:solidFill>
                <a:latin typeface="Comic Sans MS" pitchFamily="66" charset="0"/>
              </a:rPr>
              <a:t>e</a:t>
            </a:r>
            <a:endParaRPr lang="en-GB" sz="115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17412" name="Picture 4" descr="http://www.arthursclipart.org/animalhomes/homes/bird%20cage%20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332656"/>
            <a:ext cx="5778986" cy="45365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hQSEBQSEhQWFRIUFRoWGBcXFRsXGBwWFxgXFxwZGBoYHicfGhkjHBUUHy8gIycpLCwsGB4xNTAqNSYrLCkBCQoKDgwOGg8PGjQkHyQsLjQsNCkvLCoqKSosKiwsLCwsNCwsLCwsLCksLCwvLCwsLCwsLCwsKSwsLCwpLCwsLP/AABEIAN4A4wMBIgACEQEDEQH/xAAcAAACAwEBAQEAAAAAAAAAAAAABgQFBwMCAQj/xABOEAACAQMBBAcFAwcHCwMFAAABAgMABBEhBQYSMQcTIkFRYYEycZGhsRRCwSMzUmJygtEkNENTkuHwCBUWY3ODorKz0vEXdNMlVJOjw//EABsBAAEFAQEAAAAAAAAAAAAAAAACAwQFBgEH/8QANREAAQMCAwQIBwACAwEAAAAAAQACAwQRBSExEhNBUQYyYXGRscHRFCJCgaHh8CMzFYLxYv/aAAwDAQACEQMRAD8A3GiiihCKKKKEIooooQiiiihCKKKKEIoory7gAknAAySe4ChCzXpineSSwtbdzHc9cblXH3FiRhxN5FnAHccEUybh74fbYWWUBLyAhLiMdzdzrnXgcDI+GTikbZN2b68n2gw7Mh6i2HeLdGOG5aF27WPdzrpvDx7Nu49oxgkR4S4Vf6S2bmfNkOCOXfrVD/y7RXfDnq6f9v7JWHwn+AP+rX7f2a12ivEMwdQykFWAII5EHUGvdXyr0UUUUIRRRRQhFFFFCEUUUUIRRRRQhFFFFCEUUUUIRRRRQhFR7naCRvGjsA0zFEHezBWcgfuox9KkViu+G35p9q/bLbtQ7Ifg4QMmVz/OVU50IQBeXMU3JKyMbTzYe6U1hebNC2qioWxdsRXdvHcQMHilXiUj4EHwIIII7iCKm04koooooQiiiihCKSelnajpZLbxEiW8mW3BHNUbLSMPciketO1J/SRu9PcRQTWoV5rWXrREx4RIpVkZQx0DYOhOlNy7WwdjWxt38EpltobWig7u7OVAoUYjhUBR7hgfSoNhtBr+w66YL2pJouyCAYw7xjmTr2RVed+XgtbjrbG8hkRHZTJbt1ZYKf6RQRw5HtcsHNQt2p71tnW9nY2M3EIwWnuB1MPE46wsue1IvG55DWvPG4VWPJJjO1tCxPKxub99lbvqWb4Ov8oTn0P37PsxYnOXtJZLUkcj1R7OP3WWnaqPcvdgWFmluG43BLyOebyOcs3x+QFXlejNvbNU51yRRRRXVxFFFFCEVwnvURkV2CtKxVATjiYKWwPPhVjjyNd6zjphuC4s7OF+C5ln61XGSY1hUsX+JUc9cnwpL3tY0udoNV1rS42C0eilPo/3wN5E8M4CXtvhZkHI/oypnmjYz5ZpsrrXBwBGiCCDYoooorq4iiiihCKKKKEIooooQqzefa4tbO4uD/RRM48yAcDXvJwKzvcrY7LYoTnrCglfPMyS9ts+eppg6ZddkyIeUksCH3GeM6/Cq3au1ZLSwe4iCnq5EMgIz+S4lD415hST31lekb3kRQs1cfzkB5qxozu2uk5WVVsna52Rclif/ptw/wCUH9RM2AJF/wBWx0I7ic1riOCAQcgjII5EHvFIu2dmo6cWA0Uq9pSMjDD6GuXRVtB4+v2bIS32XhaFjzNvJnhU+aFSPdjwp7AsS+JZun9Yfke4XKyFotKzQ/grQaKKK0ir0UUUi3/SAF27Bs9T+SMbrI3d17rxomeQYKn/AOweFCE9VF2ptBYIJJn9mJGc+5QT+FSqi7U2es8EkL+xKjIe/RgR+NCF+dRv9td4nEru8NwDp1MLr1cgIK9pc8iRiuOy97doQxi3We7W2RQsaqkXGB+iWbOg8vwpg2NG0XHYXAxPbHqyDydPuSL4qRiod3BwOV8OXurTU2F087Q4OP49lnqmtmjcQVV2N/tPjEz3syup4kQyFlz3Bx7LDuxit26P96jtCySZ1CyqWjlVeXWIcEr4A8wPOsXY4GfCtS6GLHg2UkhGs8kk3oznHyAqPi1HDTNYI9Tf7qTh1VLO523pknqvgcEkZ1HOvFxcLGjO5AVQWJPIADJNZT0cb6SPtG4a6JSPaRElpk9nEfEgQZ5MyGM478ctaz5cAQCddFcgE5ha1RRRSlxfCcanlWP7Pvft99PtHGUP8mttMZhjJJb95yx1+FN3Sxtd4dnmKI8M13ItshGcjrM8TaajCB9e7Soe7WylQIijEcSgAe4YH8azfSGs3MG7Grte4e5VjQsFzK7RvmqLeiF7C4j2jD7UGBKP6y1JHGp811YHyrVrS7WWNJEIZHUMpHIqwyDWd7M2g17ZNLMFyJ5osAYBjWRowD6AZqx6Hbljs4wMSfstxLbqx5lEbiXPo4GPACk9H6h5Y+nk1Yf7+7UirAcGyjjr3hPNFFFaZQUUUUUIRRRRQhFFFFCFU71bvJfWc1rISFlXGRzVlIZWHuZVOO/FZ/bfboIntL2wkuUZTG0kDIyyAjhLYZlILDnyxU7pJ6RLi2mFrs9FedFEkzOpKKrA8K8x2zz91Z9/6pbVYP1kjxyEEKI7ZXTloQcnBz45GKZqcKFcwbbCQNCLix7wk/GNhu3a11CYt0r3aDWr7PhtCz2r9V1lxIqBI/ajVwmSXClRppinjcHdE2oluJ5lnu58CR0/NqEziOMfoqSdTqe+sDjmvZA5ZrjinJeYvcdXG7HTtRRAMcAAanu5DlT70J3klpdtYFuOGeNph+rKhAbHkykf2RTkOCikDp2x2vqT29/pkm217ZDuQ7y9PVbdRRRSk8oW2tqLbW0tw/sRRs5/dBOPXlWNbN3ba4sWa4JFzcv9paQEhkmY8SFTzXhAUYHgadumS7IsI4Bkfa7qG3JHcrMWOfIhCPWvUEsKRRxyMFM8nBGMHVgNAMctFPOsv0gq3wiNket75dn8T9lY0QaA579NPHVSejzfBrqNra57N9bALKO6QchMhAAKtjJwBg9w0pxrI94tkypItzbkpeW2SmOUiczE/cVYDGvI+FNezelfZ8lvHNLcxQu69qJ3/KI4OGVk9oYIPMajB76tsNr21kW19Q19+4pippzC7LQ6JT6V4Op2rZXAGBPE8LEd7IQw4vRzj3GqHbSdsHxH0/8ANW3Szv5s66skEFysk8M8cqBQ/ceFua49lmqu2trGjf41Gfwrd4JLduxyPmsrisdjtcx5KmnGUYeR+lbL0WyZ2NZH/UgfAkfhWOMNDTDuJ0w2tls+G1ljnZ4eJCUTIwHbGufOk9IB/rPf6JWDHrju9U69Lt6wsBbISHvZUt8jmEJ4pP8AgVh60v7W3ZSS2SPHAFx1LLoY3j0RlPcRgelVu29/Lfam0dnrbM5SETu6shXD8ACHXnjL8qbJ9sKs9rZOmBcwu6ScX9JHwkoFxqcMWznurybpBUStqI2x/SC7zufsAtnSFrIi5w1Nj3W/ak9H++bT8VndkC/gXtaYEsfITJ3EHTIHI06Vku9WwpMrLCeC8tz1kEg8e9T4qwyCK0LdLeJb6ziulHD1i9pf0XUlXXXwYEVfYZiDa2La+oa+/wB1EqoNy7LQ6Kp6R92prqGF7XhNxbTCZVc4DrwsrJnuJDaHy88hTO+8lrFKJ9n3sbBGbiEQeMYX70itgDzrVL26EUbyN7KKzn3KCT9K/O/+nu12VpJZJTBOCVWOKKRQj68OuGGAca0/U4RFiBG20kjko5qzAwgnIpn3WuL19mQQWdjJxuvG085SOIs5LlxhizKS2eQzWk7k7r/YLRYC/WSMzSyycuKVzliB3DkB5CsA2ZvTfQx/Zo5r5bVU4Y1WOJXGeY4zkoOeCCcV5sZdo8Qke/uVKtxIjXDy4IORx5PC3gdMGp1Fgbo3OMMZu43JP7USTEotkBzsh6/lfp+ilXo33ubaFl1kihZ4pGhlC+z1iY1XPcQynyzTVQQQbFSAbi4RRRRXF1FFFFCEUUUUIWO75IbbbLh9I72NXjb/AFkY4HQ+eOE+tUm1rUKwI5N9a0Ppm2X1mypJVGZbVknQ/ssA/pwFvhSFdydZbo/iFb4j++tTgs927HI/g/tZ/FIrHa5+iqqZ+iS1Vr+7unIVLaJYQWIABk7bE50xhV1pYpdOzevuLhXdxEroxjDYVm4OZHLOMjPPU1Ix6TYph2uHkU1gsW8qLDWx9Ftu3+nDZ1sxjRnuZAccMC5GcZ9tiFPh2c0uXXTvcP8AzfZ5A8ZZMYPuA1FKmzNjfdgiJ/YUn4kV1ubZo2KOpVhzB5isKZjwC27aIfU5cd5N99oXRgkvFhFvbzpOUiU8XZJGdSckKzd4p+23F9s2X1loyvNA63EJByC0bceNP0lLLjTzrN7/AGrFDgStji5DBOfgDVXBLbA/aEilwM5ZFlRSBzyyEYHjqKq62gdWOZIDYt7Lg9hzCU8RxNLNoZ8zbNbRfb0W0llDeNIkayKGHEwB1Gq+ZB00pA2PuCb+Sa7WJFgmlLRGUFSVwAWCgHRjkjxzS1snbn2JDILG343ZpUeccRCN7ITik4mwO7BJpv2N0qXcydrq0kX2lEZGAdVIBOcEYrtDhLcP2nAk3+1he9v2mo6nfAMaQbfdcd8+jZbWwlmzHkcIwkONWYDPFnkM+FSrtf5MnkF+mK87b3ouLq3kt5GTglXhOEAPiCPUClyLbs6QiGWFmKHAkTBDAcsjOhrX4NVwQucHm17a9l1UYxR1EoaWi+uisKqdhcpUx7Ezj4nP416bbDn2LeUnuzhR6knSr/o+3Ua4lkMxwCesk4O7OioCe/Q6+VSsdq6eoja2J1yDwUfA6Wenkc+Vtm24qoeRoJ4bqNOMwk8SDm0bjhbHiRz9KZd4N+7K6s0eKcR3lmyzRK6sjFk5x+fEuVI1GfGlTePav2a4lgSNpeqbhLDl5ZIB1xiuezekK4t4nkga2zKOEqxdnXmMhcDtDJOdQfA1i58LbUvZK8EEaHmORvqMz4rQVFTEAWh2p5HX0Wg32/zXcKPY2dxMxTiLmPgiVjoV4j7ZUg5C599LO7G/G0tloYDDDNGHZyvaSTicljqcY1J04aorfbd4totlazSiJAQpSPqB22LtxOx49CxPZ91af0dbXN5bPb3arJNakRlmHFxoRlHJbXi0IOvd51LpsHGHx7UbSAeJzvr/AGShMrY6i0ZOn2/Huvdl05WFyrW92k1q0ilDxrxJhxw+0uo58yoA8aUN2bpcPZl0lMHZV0OUkh+449NCKetsdHFtOp4V6s+HtJ6qeXpis3vtzn2Zf28nCBFMWjLKcrxEEgYOoJxy5aVb4fO6OcDnko9dTtfCSDpn2qTdw8DlfA6e6uJNWG2k7YPiPpVbKOyfcfpXoDHXYCsS5tnWWndCWz+DZhlOc3NxLNjyJCDHkQgPrWgUldEe1YpNk20aSI0kUYR0DAsrAnRhzHjTrXmziSSSt00WFgiiiikrqKKKKEIoopQ6Td9xs2zLJg3Mp6uBcZ7f6RHguQfeQO+hCp+lvpBgt7eWxVevuriNo+rU+yrqQWcjloSQOZ8hrSFu5Jx7Nj8VTH9nT8Kp9mWLKWllYyXEp4pHbU5Pd7qtNzj/ACSZP0ZZVPlqT+NWmDTf5y3s9VExamLIGuOt/Rc6l7jTWaXN59rUFiYmTKlhw8JB0GnMDnUSq2W3b7bAIwWaYNGVGpPCOIYHxq/x6MvpCR9JB9PVUuCSBtUAeIIWp3e/ttHGVt1JbGFATgUHuznGnuFIV5dtLI0jnLsck8qlybuXK84JP7P8KiTWMie1G6+9CB8xXnzi46r0KNjG9VVmwNiR3TXLTAM6ylAGGeFANMA8s+Ir7Pu0iZj7ar3oJGCa+WcYrxHdfZrxJR7E+I38OIeyffzFM+2kBCsPd6HWtvhG5mgaHNBtloNf2sJi7ZYqh3zHml2DY8KHKxrnnkjJz45PfUW27V5Mw5KiIfNva+QIFW1VWw+UuefXPk/T5VzpBsxUzWMFgTw7E50fBlqi9xvYKzooorDLervY2LzOI414nPIZA5c+dabsbZy2FmxfBYAyOR3tj2QfgKzKxvnhkWWM4dTkHn3YOR4YJqftfeme5ULIyhOfCg4QT55JJ+NONcG58VHlY55A4Kq3S4ZRcrIB13Xu7+J4zxBvdrXa7sRG5GB5HHdVPPIYLqKdTgMercdxB9n1zp6007ZGVRh/gEZ/Ct5g1TvYWjll4LBYvTbmd3bmO4qpqLuxtiaN7iWJygkk4dMarGMZyR4k1Kqr3bX8mVzgCV1z4Dj5n41H6SPcIWNGhKk9HGNdO4ngFePtaYtxGaTi8eNv41A3n2vO9tlneRYXSUA9rHCwBPEdRoT31q2y9ybaMAletbHtPqPReQqF0nSLDsa74VABRVAAA9uRE+XFn0rIRtc1wddauaZjmltkpbY1VG/xqAaqqtdoD8hH3+zr+6aqq9Qp/wDWF5pN10tbI2QCnWxyPDMHcccbFToxxyPu8K0bc3pgmtnS12r24yeFLscx4CUY1/a5jvzqaSNijDXCHumYj3Nhh+NMuz9zpL5GAVeq5FnOBn9XAJJHyrzKUujmcw8CV6PHFHJTtfpkFvccgYBlIKkZBByCDyII5ivVY/0PbxyW1zLsa6fJj4jbknJwueOMHvAwWA8m7sY2CnAbqEQQbFFFFFdXEViHTRc9Ztazh/qYWkPh2zgevYrb6/PG+0/Wbw3pJyI0jRfIdXGSP7Rc+tIebNKegF5AFwqts9pPaPOpjZopm4wyqW4SRhsgcqetytkW1z1iTKTIMFcOy9nGuikA4NfN7d0RbASxEmInBDalSeWveP7udIpZ5KZ+9YptXFFVDcvuEinb2dI4ZXP7HCPUtypm3EgjW5W8vJUjeNSsMQy3DxjDM7Y9rGVwKrKKmVWMVNS3YecuQUSnwSngO029+a1wb12v9enxqBJ0gWvi7fuH8azKiq3elWApWL30j7WW5zLHHwCMqw0AY8LZLNjvxmrSR+O1DeQPwOKgw7tyXcMwUYRY3LMeWQpIA8ScCuu7svWWCk8ynzwDWmwCQ/ODzBWax+MAsI5EKHVVsH2ZP9tJ9ataqdmtwTzxHTtdYvmrAZx61P6SMJga4cD6KF0ceBUOaeIVpRRRWFW9QBk4GpPcKk3mzJYeHrY2TjGV4hjI93dz5HWmLo64DcuGUF+DKE8xg4OPiKY9+9kGa2419qEl/euO0PkD6U4GXbdR3TbMgasf3hQ/Z2ZfaQq4/dIP0zTQHElorDUcII93/iqS5jDIynUFSPiKn7rvxbNTyQj+zkfhWj6Py2c5ncVnOkMXVf2EKPVTsA9mUfozyD55/GraqmEdXduvdKgkHky9k/hVr0iiLqcPHA+aq+j0oZUlp4hMsG8lyiBFncKNAMg4HgCdQKrNpOZ1ZZXZ+IYJZix+Zp42JtzZ0UagxsHx2maPjJPfqM6VcR7ybPb70Y98RX6rWIDf/pbVz7X+RY/HtmeKJYZYnkWPRXj7RYDQcQ5g4rz/AJ7dvYtpSf1wEHxOa166OzJQeIwcuakK3xXBrPL4R9Y3UljHnslvax51cNxqrjZsBw8BdUwwWlmeXEEeSrNibMcyMXx1s7qMLyH3VA8Trzrd7O1WKNUXARBj0HM/U1lm6FqXvYcclbjPkFGfrim7fveHqo+oQ/lJB2v1UP4nl7s1V7wuLpH6lWT4g3ZhZoAs1udoldr2d2uhN5g4/Rlfl7sFh61+kq/M0cHW7S2dD3Ncox/dZT/Gv0zTkXVUaqsJDZFFFFOKMisc3hu12XvBLdXKfyW+jRVm4ciN0VVIPv4MnybyNbHVRvfbK9hdB1Vh1EpwwBGRG2Dr30LoNlgl3vTb/aneGZV/KMUZSV0yeR0wKbLTflmTqrpBNEwwSNGx4+BPwrGLa2VoxkDUc++mTdO6LQlCcmNuEfs934j0qI4bOYVpG/eENeO5aEdz0mBeznSQc+Bzh18j/eBVdebp3UQLNCxUd64b5Kc/KquOQqQykgjkQcH4ireDfG7XlOSP1lRvmVz86RdqkWkGhv3qmIr1EV4hxAlc6gHBI8Ae6pG0dpyTtxykFsYyEVfjwgZ9ai0hOjTNNjb+cEPUwW6xjBUZbixny4Rk+ZNKu49wPsJRiOKMuD8T/dX23jDOqlggJALHJA8zjupph6Hbdz1v2iXtakxHhVj499WuG1nw8hc4XFrKkxSjE0YDTY3vnfNKhbHPSqe2mEt40iaokXAWHIsWDYB7wBWjT9Ctq39LM3k7llz7tK5S9GUsYxC0TKO7BjPoMEfOrHE8XNVHumMsFXYZhbaaUSvfmEq0Vb3G6V0nOFj5rhvoa+wboXbcoWH7RA+prNbJ5LVbxvNR93toCC6ilPsq3ax+iwKn388+lOW8++UJt2jhfjeQcOgIAB5k5HPFLNzuVdIpcxggDJ4WBOPdVHSrlosmyxkjg6+iKibB27Hbwy20zdWwd+Di0DK5JBB5d9Xu7cyLdwtJjg4tc8tQQCfcSDWsTWETjDRow81BFTaCodTv3jc1X4nC2dgjOSwkbaiJwhMjeEalz/wiumzdh3U83Xm2nVQvAimNskE5LHTTurdLezSP2EVf2VA+ldHcAZJwPEnAqxrcUmq2bt1gOxVdFQRUr94Mz2rJF3Uuzygf1wPqan2O4Ny/thYh+sQT8Fz9acdo76W0ORx9Y36MY4vnyHxpYv8ApHlbSFFjHi3ab+H1qkLWDir8STP0Flx2tuMbeFpXnXsjlwkZPgDnnSvUm+2lLMcyyM58zp6AaD0FRqbNuCksDgPmN00bubwxWlrKR2rh20XBwMDAyfDmfWuW7+7r30jzSuQnF2m+8zeA8NMe6kna23UgIXBZzqFH1NfbLpNvYrdoYEjj4iSHPaZcjB4c6Z0HMH3U40E2voo0jwy+z1imuwsUfeq2hgX8laozPjXBVH7RJ5njKD3mt1rFP8neHikv5ZO1NmMFyST2uJj8TW11JaLBVcjtpxKKKKKUkIqs3m/mN1/7eX/ptVnVbvL/ADK5/wDby/8ATahC/JNj+bX3Va7nntXA/WX6v/Cqqx/Nr/jvq33N25FZX6yXCloHIzgZ4SM4bHfgnNRyL3Cnsds7Ljw9kzXltJHE0rRuEUE8RUgfGki32xc+2HBz90jT0rXekjpEtDs6SKCVJ5LherVUbPCG5s3hjHLxxWQQJhQPAUbAaEozGQ8rclebI3i6xurkXgk7vA+7zq6pDvl7IcaMhBB/x8adFvB1XWn2eDjOPDGTTT28QpMMhNw7gpFSbLaUsJzFIye46eo5Gka425NMco3VR92PaPvP8KjdXJz66TP7Rru7tqUk1AOguFrUG/t0vNlb9pB+GKlw9JE4PajiYeADKfjk4+FY+l5cp7MxbyYZ+uatNl7xs0ixSoFLZwwOhPurtnDQpIdETYtt/di2CHpLjx2oXB8ipHzx9K7/APqNb49mTPhgfxrOKKTvHJz4aNOm1ukUshSCMrkY4nOoz4Ad/vPpSXRXyklxOqdZG1g+Vfal2m2JohiOV1HgGOPQHQUp329PaKQLxkffPs+njXbY+8PWP1UqhZO7HJvd4V3YcBdI30bjs/8AibX3mujznk9Dj6VAmmZzl2Zj4sxY/E16tbN5WCRqXY9wGfU+A8zVlt/d02Vobm4kRcYAjAJYseSg8s/IVwBzkouZHrkqeuQvELcPGvF4cQz8KULu+luDliUj7kHePPxrgdnJjljzzrS92OJTJqCeqMu1PlP26e5sZiWaccbOMhD7IU8sjvJGuvKsUsdvyQjhlBkTuYe0PfnnWl3HTnbRwqlvDLJKI1ABAVAwGME5JOPIetKZHnmm5qi7QBkUndJtpHFtdkhACiJcgHQMcnHlpjTzpfrzJM8ssk8xzLKxZtc4zrj8PQVyM5ZuCNeNz3Dl60o5nJNNNhmth/ydz2r/APai+jVs9fnPop21Ps7aMUEnC8d+wRsc1caKQceLAHyPlX6Mp9pyUN4IcboooorqQisU6adtTy38WzkleKDqOtk4DgvxFl4WxzUBeXLXloK2uvz/ANItz1m8Mw/qII4/iBJ//SkvNmkp2Foc8ApQbc2MexJIp8yD9AKqr2zlg/Ojij/TH4+FO1eXQEEEAg6EHUEedRBIeKtXU7bfLkkmFE9pQNe8V1qxvt1cHjt24T3ofZ9PCqqWOZNHhb3qMj5U5kdFHILMnD2X2dcqw8jWk7hbIt22Qby8P5NFdQOIgYTIyQNSScgCswF+vI5U+Yr3whlChyUBzwBzw5/Z5ClW5psuJ6hXmxHYHcMkj3ZqRXwDGlfaSTcpbRYWRXC8jJXK6Mp4h6V3ooBsukXFk07NvRLEsg7xr7+8fGpVJ+xto/ZpCjfmpDkHuVv8Y+ArV9xd34rnimkIaNSAFB0YkA5JH3cd1NlhvkpDJxsXdqNVXbvbuSXb4Xsxj2n7h5DxalLf26WO4ks7dywU8LucZwAMjTTnkennWm769J1vYxmG24Jbn2VRCOBD4vjQY/R+lYlGpyzueKR2LO3ixOT8zTmwG5qMZnSEgZBfYogowOVc7qIkBl0dTlT5jWu9FF+KCARZbF0P7ZSa0lYkK6uOsB0xhef7POkHpH3tG0LvhjbNrb5VMcnc+0/mNAB5e+lbqPa4WZQwwwViAw8GA5ivccYUYAwKVcAWCb2C513L1RXh5QOZArklyXPDEjOfIaetJsU4XAKRXCS7UHA7TeCjJqwt92ZZMGV+Bf0V1Px5fWr6x2RFD7CAH9I6t8TXC4BLbG93Z3pes935ZtZT1afoj2iPw9fhT3uTuhHLL1SgpGq8TsPaOoAGT3nPyNQae+jOEcM79+VX0AJ/GkglxtwTjmCJhcNeapNmbuI+88UUQPUWUfXNkk4cjQZPfxGM4PcprbqyPoc2qLrae1bgAdtowMa9leJRr5hQa1ypYFhZVLnFxuUUUUV1JXiaZUUsxCqoySTgADvJr83bQ2tHfbfu3tjxrMFWPPZ4jHHGp4c+PAxHiKb+k7bku0L4bIgYpbxYe6kHMnnwe4aad5P6tRdrbh28kCRxAxPAMxOhwwbnqeZycHPPzqqrcShp3iJ/HW3AKXTxPP8Akbw/K5zbqPDE093JHbRKNS54m8gFXmT4Zz5UhvvbqeGJiuefLI8QKqH2hPchGuLiWYKdFkdnAI004ida61MLGjJPiWR2d7K8st5oZDwklG8H0+fKrekiWBWGo/jUrZG12hcRyEtExwrH7p8PdSCwHRPMnINn+KaZrdXGGUMPMZqqud1IG1AKHxU/gdPhVzRSA4jRSHRtdqErz7sTL+bkDDwbQ/H/AMVCkt509uE+9dfpmnWilbw8UyaccDZIZ2goOGDKfAivS3qH7w9dPrTu8QIwQCPMZqK+xoD/AEUfooH0pW23kkGB/AhKhkRhjII99cltAMhXZQ2hAbQjwPjTW+7luf6MD3ZFcf8ARS3/AED/AGm/jXQ8JBgedQEuwwonLHvzrX1rxB94fX6UxLurbj7h/tH+NSU2HAP6JPVc/WuF7V0QP7AlA7RTuyfcK7RiVvYhc+8Y+tOcVuqjCqqjyAH0rpXNscksU7uLvAJPi2PdN91UH6x/hn6VLi3Tc/nJj7lGPnTLRXN4UsU7eNyqi13WgTUqXPixz8uVWkcQUYUADyGKt93933u5CinhVRlnIyAO4Y7yddPKljfe5aC8ktbZ+zFgNIwGeIgHHLHfRZzs1wvjiyAz7FZ1abL2Orwz3ErmOCBCxYDJJAzgD/HMVnsO3LiP2sSjwxg+mKl7S3wmubVbNU6qDj6yTUlnbQgHQaDA08gaU2PPPRIfUfLZuqivvHcOeKMKidwIyT7/APAr3/pLe8LIriJXGGKEgkfE/LFRQMaCvtKyGgTJ2jqSrjo929ebPmmls0E0SBOviIyWTU5GNQR2sEZxnUEV+itzd9LfaVuJrdtRo8be2jeDD6EaGsP6Jovyl2/d+TX1HEasdu2smy7ldqWIxg/yiEaI6HmcDl56aHB8agNxNras0z+yx7SBkfRMup/8e23t81v1FQ9kbVS5gjnjOUlQOvuYZ+NFXCiLDOjNus+23DDEst0xbPMffwfV2p2pReL/ADVtm4tZOzb3jddC50HExPZzjHMlfRfGm6vP8YjeyrcXccx3WV3SuBiFlj++2wTZ3TOB/J524lPcrnUqfmfd7qp63C/2fHPG0Uqh0Yag/XyI8ayzeHcSe0JeENPb88AflEHmB7Q8x8qusNxNkrRFKbOHPQ/vzTUkZYbjTyVFXK6i4kI78ae+vsU4bkdfDv8AhXSr3RNZOC0TcC52bcWyfaZernjHDIjy8APD98HQkEYJwdDXrfTpItI4Xs9nRpI7jBkVfya+YPN2058vM8qzVrZSclRn3V6RAOQxXbt4BJs86ldodt3Scykg8xg/LH41JXeuQe1B8G/uqFRScuScBcNHFWke+Eee2jp54zVxaXqSrxRsGHl+I7jSmRXizumtpesQcSNo6/iP8d9cLAdEtszmn5swnap1hsOaZHkjXiWP2tQO7OgPPSu+xb7Y9wgdrt4W+9HKyrg+GSmo8wambwdJ1jZ2zW9hiaRgQOHJUFhgszH2j5CuCI8V19S0D5Vn+1t4mVzFCoZh7THkPLzqtXa92DnjRvIqPwA+tRrSIgEscsxyfWu9LsBkmi5zsySFZ2O9QyEnXgY/eHs/3Vfg0lyxBhg8qkbK27JbcKvH10SnkGKnh8MgHHwpJYDonGTFuT8wmyjNTIelmxRexs1i+OTcJGf2iCflUDbHSrNcRtHDZwW6spHE2JGGRjK9lQD6UbrtXfihwCYNh78xbPgl61SS3aXBGSwXAXX3d1Zgb15meaQ5klYux8yeQ8gMACo62YJ4nJdvFjn61IApWgsmT8z9q1kUUV8JriUvteJHOQqAtIxwqjUkmuuz7SW5fq7aMyN3tyRfNm5Vp26O4yWn5Vz1lwRq+NFHgg/GoNZXxUrfmzdwHvyCGtMmTfFS9zN3fsdqsZ1kY8chzntkDT3AAD0q12hbrJDIjY4WRgc8sEHnUilvfreAW1sVXWebMcaDViW0JwPDPxIFYtm9qpxbNzj/AHgpp2Y2dgSZupv/AHVtZxwxI5ROLBGMdp2Y9/iTRW0bldHMVvs+3imUGVUy+f03Jcj3Atj0or0xZ9Wm/m5EW07UwueCRTxRSjmj+Pmp5EfQ4NZNabwz7OlFltZSrco7jmjrnGScDIGna5/pY51vtV+3NgQXkJhuY1kjPceYPipGqnzGtRKujiqmbEg7jxCdjldGbtSJHIGAKkEHUEHII8q9VQ7T6Kr7ZxaTZMvXw8zbTEZ568JyFPP9U6d5xVdadIqI/U30UlpONCHVuHmRkHGQNOZGPM86x1XgtRBmwbQ7NfD2urSOrY/XIqdt3cS1uiWZOCX+sj7Leo5H1FJW0uji7iJMTJcJ3D2H92Dofj8K1C1vElUNG6up5FWDD4iu1R4MSqab5QbgcHZ/sJ10LHZj8LBLl2ibgmjeJvB1Iz3aeI8+VfUlB5EH1rd5YVYYZQw8CAR8DS/f9HtjKcmEKfFCU9cDQn3irmLHoz/sYR3Z+dkyYHjQ3/CyqinqfokjH5q4lXwD8Lj5AVVXHRleKfycsLjxbiQ/AA1YMxSkf9du+4TZY8atS1RVrLuVtBT/ADdXA70kT6Fs/Kokmw7tfbtJR7lz9KltqYXdV4P3CTcjUHwKgPaqeaivUcKryAFdGt5hzt5//wAbfwr51UnfDMP9038Kd2xz/KTdqKKAjnlFKf8Adt/CjqZf/t5z/um/hRtN5ru0EUV1i2fcN7NtOT/syPrUqLda/b2bRh+0yr/zEU26aJvWeB3kIvfTyKgUVeQdHu0GGSsMfkz5P/DkVa23RTIfztzgeEafiTUZ+I0rNZB9s/JLDXnRpScTXCS9ReZ+GtabadFVmusnWyn9d8D04APmTTHs/YUEH5qFE8woz8edQZccgb1Gk/gevkliGQ65flZJs3dq8uMGKAqp+/L2B8DqfSmzZHRUgw13IZT3ohKp8dGPv0p+oJqonxmolyZ8o7NfH2snW07R1s1wsrGOFAkSKiDkqjA+Vd6Xts7+2ltkNKHcZ7EfaOR3EjQH3mollY7X2ocQxfYbRs/lZMiQjOOyNGyfIAaHtcqZp8Mqao7VrA8T/XKH1EceV/BS95t9IrTEYzLcNokSakk6Dixyye7me4VbdHfRzO1x/nPahzPzhg7oge9hy4hyAHLmck6Me5XRbabN/KIDLcnnNJq2vPgHJRz5anvJpxrYUOGxUYuM3c/bkquaodL3IoooqzUdFFFFCEVA2vsG3uk6u5hjlXwdQcHlkHmp1Oo1qfRQhZftToHgyXsLiazk56MXTnnUEhv+LTwqkl3Y29ad0N6gPceFyPUL88mtroqPNSwzf7GgpbZHM6pWAy9I7W5C3tlcW7ctV0z5cfDkeYzVpZb/ANjLynVfJwU/5hrW0OgYYIBB5gjIqh2n0f7PuMmW0hZiMcQQK2PJlwRVVLgNK/q3b3H3UltbINc0n29/HJ7EiP8AssD9K7182j/k/bMk9gTw+UcuR69aHPzqA/QOyLi32lcoRyDHK+oUjNQH9HT9EniP2nxX82qwoqpn6LNqoOxtRW8mix8+0ar7jdvbkS5a4smH75P/AEhUV3R+pGhB8fZOCtj5FM2aKzq93i2nAcO1q3uV/wCAqsl6Tb5Oa25/cf8A7qbOA1XZ4pXxka1gCjNZHF0r3rcktx+4/wD31Ot9+NoyHC/Zhn9V/wCJrn/BVfZ4o+MiWnUUobPs9sz+xNZjPiH/APjNWdv0ebZkP5TaEEf+zQv/AMyLTjcAqTqR4n2STWx9qvK8ySBRliAPEnA+dQI+ha7ds3G1ZSP9Upj+Pawa7Qf5O9lxcU1xdSt35dAD7+wW+dSWdHX/AFyD7C/qEg1w4NUS73rtIvbuIgR3BwT8qorjpUteIJCk07nkETGT4drtfAGtL2d0Q7Kh9m0Rv9oWl/5yQPSmm02dFEMRRog5dlQv0qbH0fp29ck/j+8Uy6tedBZYtbTbZu/5tYCBDnt3BK6fstg+uCKsbLoXu7jB2ntBipGsUAwPViAvvHB61sFFWsNDTwdRg8z4lRnzPfqUsbudGuz7IhoLdOsHKR/yjj3M2eHmeWKZ6KKmJpFFFFCEUUUUIX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835696" y="4725144"/>
            <a:ext cx="554461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dirty="0" smtClean="0">
                <a:latin typeface="Comic Sans MS" pitchFamily="66" charset="0"/>
              </a:rPr>
              <a:t>f</a:t>
            </a:r>
            <a:r>
              <a:rPr lang="en-GB" sz="11500" dirty="0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GB" sz="11500" dirty="0">
                <a:latin typeface="Comic Sans MS" pitchFamily="66" charset="0"/>
              </a:rPr>
              <a:t>c</a:t>
            </a:r>
            <a:r>
              <a:rPr lang="en-GB" sz="11500" dirty="0" smtClean="0">
                <a:solidFill>
                  <a:srgbClr val="FF0000"/>
                </a:solidFill>
                <a:latin typeface="Comic Sans MS" pitchFamily="66" charset="0"/>
              </a:rPr>
              <a:t>e</a:t>
            </a:r>
            <a:endParaRPr lang="en-GB" sz="115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19458" name="Picture 2" descr="http://www.clker.com/cliparts/c/e/7/4/1195444712973371681Gerald_G_Boy_Face_Cartoon_4.svg.me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60648"/>
            <a:ext cx="4320480" cy="43939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hQSEBQSEhQWFRIUFRoWGBcXFRsXGBwWFxgXFxwZGBoYHicfGhkjHBUUHy8gIycpLCwsGB4xNTAqNSYrLCkBCQoKDgwOGg8PGjQkHyQsLjQsNCkvLCoqKSosKiwsLCwsNCwsLCwsLCksLCwvLCwsLCwsLCwsKSwsLCwpLCwsLP/AABEIAN4A4wMBIgACEQEDEQH/xAAcAAACAwEBAQEAAAAAAAAAAAAABgQFBwMCAQj/xABOEAACAQMBBAcFAwcHCwMFAAABAgMABBEhBQYSMQcTIkFRYYEycZGhsRRCwSMzUmJygtEkNENTkuHwCBUWY3ODorKz0vEXdNMlVJOjw//EABsBAAEFAQEAAAAAAAAAAAAAAAACAwQFBgEH/8QANREAAQMCAwQIBwACAwEAAAAAAQACAwQRBSExEhNBUQYyYXGRscHRFCJCgaHh8CMzFYLxYv/aAAwDAQACEQMRAD8A3GiiihCKKKKEIooooQiiiihCKKKKEIoory7gAknAAySe4ChCzXpineSSwtbdzHc9cblXH3FiRhxN5FnAHccEUybh74fbYWWUBLyAhLiMdzdzrnXgcDI+GTikbZN2b68n2gw7Mh6i2HeLdGOG5aF27WPdzrpvDx7Nu49oxgkR4S4Vf6S2bmfNkOCOXfrVD/y7RXfDnq6f9v7JWHwn+AP+rX7f2a12ivEMwdQykFWAII5EHUGvdXyr0UUUUIRRRRQhFFFFCEUUUUIRRRRQhFFFFCEUUUUIRRRRQhFR7naCRvGjsA0zFEHezBWcgfuox9KkViu+G35p9q/bLbtQ7Ifg4QMmVz/OVU50IQBeXMU3JKyMbTzYe6U1hebNC2qioWxdsRXdvHcQMHilXiUj4EHwIIII7iCKm04koooooQiiiihCKSelnajpZLbxEiW8mW3BHNUbLSMPciketO1J/SRu9PcRQTWoV5rWXrREx4RIpVkZQx0DYOhOlNy7WwdjWxt38EpltobWig7u7OVAoUYjhUBR7hgfSoNhtBr+w66YL2pJouyCAYw7xjmTr2RVed+XgtbjrbG8hkRHZTJbt1ZYKf6RQRw5HtcsHNQt2p71tnW9nY2M3EIwWnuB1MPE46wsue1IvG55DWvPG4VWPJJjO1tCxPKxub99lbvqWb4Ov8oTn0P37PsxYnOXtJZLUkcj1R7OP3WWnaqPcvdgWFmluG43BLyOebyOcs3x+QFXlejNvbNU51yRRRRXVxFFFFCEVwnvURkV2CtKxVATjiYKWwPPhVjjyNd6zjphuC4s7OF+C5ln61XGSY1hUsX+JUc9cnwpL3tY0udoNV1rS42C0eilPo/3wN5E8M4CXtvhZkHI/oypnmjYz5ZpsrrXBwBGiCCDYoooorq4iiiihCKKKKEIooooQqzefa4tbO4uD/RRM48yAcDXvJwKzvcrY7LYoTnrCglfPMyS9ts+eppg6ZddkyIeUksCH3GeM6/Cq3au1ZLSwe4iCnq5EMgIz+S4lD415hST31lekb3kRQs1cfzkB5qxozu2uk5WVVsna52Rclif/ptw/wCUH9RM2AJF/wBWx0I7ic1riOCAQcgjII5EHvFIu2dmo6cWA0Uq9pSMjDD6GuXRVtB4+v2bIS32XhaFjzNvJnhU+aFSPdjwp7AsS+JZun9Yfke4XKyFotKzQ/grQaKKK0ir0UUUi3/SAF27Bs9T+SMbrI3d17rxomeQYKn/AOweFCE9VF2ptBYIJJn9mJGc+5QT+FSqi7U2es8EkL+xKjIe/RgR+NCF+dRv9td4nEru8NwDp1MLr1cgIK9pc8iRiuOy97doQxi3We7W2RQsaqkXGB+iWbOg8vwpg2NG0XHYXAxPbHqyDydPuSL4qRiod3BwOV8OXurTU2F087Q4OP49lnqmtmjcQVV2N/tPjEz3syup4kQyFlz3Bx7LDuxit26P96jtCySZ1CyqWjlVeXWIcEr4A8wPOsXY4GfCtS6GLHg2UkhGs8kk3oznHyAqPi1HDTNYI9Tf7qTh1VLO523pknqvgcEkZ1HOvFxcLGjO5AVQWJPIADJNZT0cb6SPtG4a6JSPaRElpk9nEfEgQZ5MyGM478ctaz5cAQCddFcgE5ha1RRRSlxfCcanlWP7Pvft99PtHGUP8mttMZhjJJb95yx1+FN3Sxtd4dnmKI8M13ItshGcjrM8TaajCB9e7Soe7WylQIijEcSgAe4YH8azfSGs3MG7Grte4e5VjQsFzK7RvmqLeiF7C4j2jD7UGBKP6y1JHGp811YHyrVrS7WWNJEIZHUMpHIqwyDWd7M2g17ZNLMFyJ5osAYBjWRowD6AZqx6Hbljs4wMSfstxLbqx5lEbiXPo4GPACk9H6h5Y+nk1Yf7+7UirAcGyjjr3hPNFFFaZQUUUUUIRRRRQhFFFFCFU71bvJfWc1rISFlXGRzVlIZWHuZVOO/FZ/bfboIntL2wkuUZTG0kDIyyAjhLYZlILDnyxU7pJ6RLi2mFrs9FedFEkzOpKKrA8K8x2zz91Z9/6pbVYP1kjxyEEKI7ZXTloQcnBz45GKZqcKFcwbbCQNCLix7wk/GNhu3a11CYt0r3aDWr7PhtCz2r9V1lxIqBI/ajVwmSXClRppinjcHdE2oluJ5lnu58CR0/NqEziOMfoqSdTqe+sDjmvZA5ZrjinJeYvcdXG7HTtRRAMcAAanu5DlT70J3klpdtYFuOGeNph+rKhAbHkykf2RTkOCikDp2x2vqT29/pkm217ZDuQ7y9PVbdRRRSk8oW2tqLbW0tw/sRRs5/dBOPXlWNbN3ba4sWa4JFzcv9paQEhkmY8SFTzXhAUYHgadumS7IsI4Bkfa7qG3JHcrMWOfIhCPWvUEsKRRxyMFM8nBGMHVgNAMctFPOsv0gq3wiNket75dn8T9lY0QaA579NPHVSejzfBrqNra57N9bALKO6QchMhAAKtjJwBg9w0pxrI94tkypItzbkpeW2SmOUiczE/cVYDGvI+FNezelfZ8lvHNLcxQu69qJ3/KI4OGVk9oYIPMajB76tsNr21kW19Q19+4pippzC7LQ6JT6V4Op2rZXAGBPE8LEd7IQw4vRzj3GqHbSdsHxH0/8ANW3Szv5s66skEFysk8M8cqBQ/ceFua49lmqu2trGjf41Gfwrd4JLduxyPmsrisdjtcx5KmnGUYeR+lbL0WyZ2NZH/UgfAkfhWOMNDTDuJ0w2tls+G1ljnZ4eJCUTIwHbGufOk9IB/rPf6JWDHrju9U69Lt6wsBbISHvZUt8jmEJ4pP8AgVh60v7W3ZSS2SPHAFx1LLoY3j0RlPcRgelVu29/Lfam0dnrbM5SETu6shXD8ACHXnjL8qbJ9sKs9rZOmBcwu6ScX9JHwkoFxqcMWznurybpBUStqI2x/SC7zufsAtnSFrIi5w1Nj3W/ak9H++bT8VndkC/gXtaYEsfITJ3EHTIHI06Vku9WwpMrLCeC8tz1kEg8e9T4qwyCK0LdLeJb6ziulHD1i9pf0XUlXXXwYEVfYZiDa2La+oa+/wB1EqoNy7LQ6Kp6R92prqGF7XhNxbTCZVc4DrwsrJnuJDaHy88hTO+8lrFKJ9n3sbBGbiEQeMYX70itgDzrVL26EUbyN7KKzn3KCT9K/O/+nu12VpJZJTBOCVWOKKRQj68OuGGAca0/U4RFiBG20kjko5qzAwgnIpn3WuL19mQQWdjJxuvG085SOIs5LlxhizKS2eQzWk7k7r/YLRYC/WSMzSyycuKVzliB3DkB5CsA2ZvTfQx/Zo5r5bVU4Y1WOJXGeY4zkoOeCCcV5sZdo8Qke/uVKtxIjXDy4IORx5PC3gdMGp1Fgbo3OMMZu43JP7USTEotkBzsh6/lfp+ilXo33ubaFl1kihZ4pGhlC+z1iY1XPcQynyzTVQQQbFSAbi4RRRRXF1FFFFCEUUUUIWO75IbbbLh9I72NXjb/AFkY4HQ+eOE+tUm1rUKwI5N9a0Ppm2X1mypJVGZbVknQ/ssA/pwFvhSFdydZbo/iFb4j++tTgs927HI/g/tZ/FIrHa5+iqqZ+iS1Vr+7unIVLaJYQWIABk7bE50xhV1pYpdOzevuLhXdxEroxjDYVm4OZHLOMjPPU1Ix6TYph2uHkU1gsW8qLDWx9Ftu3+nDZ1sxjRnuZAccMC5GcZ9tiFPh2c0uXXTvcP8AzfZ5A8ZZMYPuA1FKmzNjfdgiJ/YUn4kV1ubZo2KOpVhzB5isKZjwC27aIfU5cd5N99oXRgkvFhFvbzpOUiU8XZJGdSckKzd4p+23F9s2X1loyvNA63EJByC0bceNP0lLLjTzrN7/AGrFDgStji5DBOfgDVXBLbA/aEilwM5ZFlRSBzyyEYHjqKq62gdWOZIDYt7Lg9hzCU8RxNLNoZ8zbNbRfb0W0llDeNIkayKGHEwB1Gq+ZB00pA2PuCb+Sa7WJFgmlLRGUFSVwAWCgHRjkjxzS1snbn2JDILG343ZpUeccRCN7ITik4mwO7BJpv2N0qXcydrq0kX2lEZGAdVIBOcEYrtDhLcP2nAk3+1he9v2mo6nfAMaQbfdcd8+jZbWwlmzHkcIwkONWYDPFnkM+FSrtf5MnkF+mK87b3ouLq3kt5GTglXhOEAPiCPUClyLbs6QiGWFmKHAkTBDAcsjOhrX4NVwQucHm17a9l1UYxR1EoaWi+uisKqdhcpUx7Ezj4nP416bbDn2LeUnuzhR6knSr/o+3Ua4lkMxwCesk4O7OioCe/Q6+VSsdq6eoja2J1yDwUfA6Wenkc+Vtm24qoeRoJ4bqNOMwk8SDm0bjhbHiRz9KZd4N+7K6s0eKcR3lmyzRK6sjFk5x+fEuVI1GfGlTePav2a4lgSNpeqbhLDl5ZIB1xiuezekK4t4nkga2zKOEqxdnXmMhcDtDJOdQfA1i58LbUvZK8EEaHmORvqMz4rQVFTEAWh2p5HX0Wg32/zXcKPY2dxMxTiLmPgiVjoV4j7ZUg5C599LO7G/G0tloYDDDNGHZyvaSTicljqcY1J04aorfbd4totlazSiJAQpSPqB22LtxOx49CxPZ91af0dbXN5bPb3arJNakRlmHFxoRlHJbXi0IOvd51LpsHGHx7UbSAeJzvr/AGShMrY6i0ZOn2/Huvdl05WFyrW92k1q0ilDxrxJhxw+0uo58yoA8aUN2bpcPZl0lMHZV0OUkh+449NCKetsdHFtOp4V6s+HtJ6qeXpis3vtzn2Zf28nCBFMWjLKcrxEEgYOoJxy5aVb4fO6OcDnko9dTtfCSDpn2qTdw8DlfA6e6uJNWG2k7YPiPpVbKOyfcfpXoDHXYCsS5tnWWndCWz+DZhlOc3NxLNjyJCDHkQgPrWgUldEe1YpNk20aSI0kUYR0DAsrAnRhzHjTrXmziSSSt00WFgiiiikrqKKKKEIoopQ6Td9xs2zLJg3Mp6uBcZ7f6RHguQfeQO+hCp+lvpBgt7eWxVevuriNo+rU+yrqQWcjloSQOZ8hrSFu5Jx7Nj8VTH9nT8Kp9mWLKWllYyXEp4pHbU5Pd7qtNzj/ACSZP0ZZVPlqT+NWmDTf5y3s9VExamLIGuOt/Rc6l7jTWaXN59rUFiYmTKlhw8JB0GnMDnUSq2W3b7bAIwWaYNGVGpPCOIYHxq/x6MvpCR9JB9PVUuCSBtUAeIIWp3e/ttHGVt1JbGFATgUHuznGnuFIV5dtLI0jnLsck8qlybuXK84JP7P8KiTWMie1G6+9CB8xXnzi46r0KNjG9VVmwNiR3TXLTAM6ylAGGeFANMA8s+Ir7Pu0iZj7ar3oJGCa+WcYrxHdfZrxJR7E+I38OIeyffzFM+2kBCsPd6HWtvhG5mgaHNBtloNf2sJi7ZYqh3zHml2DY8KHKxrnnkjJz45PfUW27V5Mw5KiIfNva+QIFW1VWw+UuefXPk/T5VzpBsxUzWMFgTw7E50fBlqi9xvYKzooorDLervY2LzOI414nPIZA5c+dabsbZy2FmxfBYAyOR3tj2QfgKzKxvnhkWWM4dTkHn3YOR4YJqftfeme5ULIyhOfCg4QT55JJ+NONcG58VHlY55A4Kq3S4ZRcrIB13Xu7+J4zxBvdrXa7sRG5GB5HHdVPPIYLqKdTgMercdxB9n1zp6007ZGVRh/gEZ/Ct5g1TvYWjll4LBYvTbmd3bmO4qpqLuxtiaN7iWJygkk4dMarGMZyR4k1Kqr3bX8mVzgCV1z4Dj5n41H6SPcIWNGhKk9HGNdO4ngFePtaYtxGaTi8eNv41A3n2vO9tlneRYXSUA9rHCwBPEdRoT31q2y9ybaMAletbHtPqPReQqF0nSLDsa74VABRVAAA9uRE+XFn0rIRtc1wddauaZjmltkpbY1VG/xqAaqqtdoD8hH3+zr+6aqq9Qp/wDWF5pN10tbI2QCnWxyPDMHcccbFToxxyPu8K0bc3pgmtnS12r24yeFLscx4CUY1/a5jvzqaSNijDXCHumYj3Nhh+NMuz9zpL5GAVeq5FnOBn9XAJJHyrzKUujmcw8CV6PHFHJTtfpkFvccgYBlIKkZBByCDyII5ivVY/0PbxyW1zLsa6fJj4jbknJwueOMHvAwWA8m7sY2CnAbqEQQbFFFFFdXEViHTRc9Ztazh/qYWkPh2zgevYrb6/PG+0/Wbw3pJyI0jRfIdXGSP7Rc+tIebNKegF5AFwqts9pPaPOpjZopm4wyqW4SRhsgcqetytkW1z1iTKTIMFcOy9nGuikA4NfN7d0RbASxEmInBDalSeWveP7udIpZ5KZ+9YptXFFVDcvuEinb2dI4ZXP7HCPUtypm3EgjW5W8vJUjeNSsMQy3DxjDM7Y9rGVwKrKKmVWMVNS3YecuQUSnwSngO029+a1wb12v9enxqBJ0gWvi7fuH8azKiq3elWApWL30j7WW5zLHHwCMqw0AY8LZLNjvxmrSR+O1DeQPwOKgw7tyXcMwUYRY3LMeWQpIA8ScCuu7svWWCk8ynzwDWmwCQ/ODzBWax+MAsI5EKHVVsH2ZP9tJ9ataqdmtwTzxHTtdYvmrAZx61P6SMJga4cD6KF0ceBUOaeIVpRRRWFW9QBk4GpPcKk3mzJYeHrY2TjGV4hjI93dz5HWmLo64DcuGUF+DKE8xg4OPiKY9+9kGa2419qEl/euO0PkD6U4GXbdR3TbMgasf3hQ/Z2ZfaQq4/dIP0zTQHElorDUcII93/iqS5jDIynUFSPiKn7rvxbNTyQj+zkfhWj6Py2c5ncVnOkMXVf2EKPVTsA9mUfozyD55/GraqmEdXduvdKgkHky9k/hVr0iiLqcPHA+aq+j0oZUlp4hMsG8lyiBFncKNAMg4HgCdQKrNpOZ1ZZXZ+IYJZix+Zp42JtzZ0UagxsHx2maPjJPfqM6VcR7ybPb70Y98RX6rWIDf/pbVz7X+RY/HtmeKJYZYnkWPRXj7RYDQcQ5g4rz/AJ7dvYtpSf1wEHxOa166OzJQeIwcuakK3xXBrPL4R9Y3UljHnslvax51cNxqrjZsBw8BdUwwWlmeXEEeSrNibMcyMXx1s7qMLyH3VA8Trzrd7O1WKNUXARBj0HM/U1lm6FqXvYcclbjPkFGfrim7fveHqo+oQ/lJB2v1UP4nl7s1V7wuLpH6lWT4g3ZhZoAs1udoldr2d2uhN5g4/Rlfl7sFh61+kq/M0cHW7S2dD3Ncox/dZT/Gv0zTkXVUaqsJDZFFFFOKMisc3hu12XvBLdXKfyW+jRVm4ciN0VVIPv4MnybyNbHVRvfbK9hdB1Vh1EpwwBGRG2Dr30LoNlgl3vTb/aneGZV/KMUZSV0yeR0wKbLTflmTqrpBNEwwSNGx4+BPwrGLa2VoxkDUc++mTdO6LQlCcmNuEfs934j0qI4bOYVpG/eENeO5aEdz0mBeznSQc+Bzh18j/eBVdebp3UQLNCxUd64b5Kc/KquOQqQykgjkQcH4ireDfG7XlOSP1lRvmVz86RdqkWkGhv3qmIr1EV4hxAlc6gHBI8Ae6pG0dpyTtxykFsYyEVfjwgZ9ai0hOjTNNjb+cEPUwW6xjBUZbixny4Rk+ZNKu49wPsJRiOKMuD8T/dX23jDOqlggJALHJA8zjupph6Hbdz1v2iXtakxHhVj499WuG1nw8hc4XFrKkxSjE0YDTY3vnfNKhbHPSqe2mEt40iaokXAWHIsWDYB7wBWjT9Ctq39LM3k7llz7tK5S9GUsYxC0TKO7BjPoMEfOrHE8XNVHumMsFXYZhbaaUSvfmEq0Vb3G6V0nOFj5rhvoa+wboXbcoWH7RA+prNbJ5LVbxvNR93toCC6ilPsq3ax+iwKn388+lOW8++UJt2jhfjeQcOgIAB5k5HPFLNzuVdIpcxggDJ4WBOPdVHSrlosmyxkjg6+iKibB27Hbwy20zdWwd+Di0DK5JBB5d9Xu7cyLdwtJjg4tc8tQQCfcSDWsTWETjDRow81BFTaCodTv3jc1X4nC2dgjOSwkbaiJwhMjeEalz/wiumzdh3U83Xm2nVQvAimNskE5LHTTurdLezSP2EVf2VA+ldHcAZJwPEnAqxrcUmq2bt1gOxVdFQRUr94Mz2rJF3Uuzygf1wPqan2O4Ny/thYh+sQT8Fz9acdo76W0ORx9Y36MY4vnyHxpYv8ApHlbSFFjHi3ab+H1qkLWDir8STP0Flx2tuMbeFpXnXsjlwkZPgDnnSvUm+2lLMcyyM58zp6AaD0FRqbNuCksDgPmN00bubwxWlrKR2rh20XBwMDAyfDmfWuW7+7r30jzSuQnF2m+8zeA8NMe6kna23UgIXBZzqFH1NfbLpNvYrdoYEjj4iSHPaZcjB4c6Z0HMH3U40E2voo0jwy+z1imuwsUfeq2hgX8laozPjXBVH7RJ5njKD3mt1rFP8neHikv5ZO1NmMFyST2uJj8TW11JaLBVcjtpxKKKKKUkIqs3m/mN1/7eX/ptVnVbvL/ADK5/wDby/8ATahC/JNj+bX3Va7nntXA/WX6v/Cqqx/Nr/jvq33N25FZX6yXCloHIzgZ4SM4bHfgnNRyL3Cnsds7Ljw9kzXltJHE0rRuEUE8RUgfGki32xc+2HBz90jT0rXekjpEtDs6SKCVJ5LherVUbPCG5s3hjHLxxWQQJhQPAUbAaEozGQ8rclebI3i6xurkXgk7vA+7zq6pDvl7IcaMhBB/x8adFvB1XWn2eDjOPDGTTT28QpMMhNw7gpFSbLaUsJzFIye46eo5Gka425NMco3VR92PaPvP8KjdXJz66TP7Rru7tqUk1AOguFrUG/t0vNlb9pB+GKlw9JE4PajiYeADKfjk4+FY+l5cp7MxbyYZ+uatNl7xs0ixSoFLZwwOhPurtnDQpIdETYtt/di2CHpLjx2oXB8ipHzx9K7/APqNb49mTPhgfxrOKKTvHJz4aNOm1ukUshSCMrkY4nOoz4Ad/vPpSXRXyklxOqdZG1g+Vfal2m2JohiOV1HgGOPQHQUp329PaKQLxkffPs+njXbY+8PWP1UqhZO7HJvd4V3YcBdI30bjs/8AibX3mujznk9Dj6VAmmZzl2Zj4sxY/E16tbN5WCRqXY9wGfU+A8zVlt/d02Vobm4kRcYAjAJYseSg8s/IVwBzkouZHrkqeuQvELcPGvF4cQz8KULu+luDliUj7kHePPxrgdnJjljzzrS92OJTJqCeqMu1PlP26e5sZiWaccbOMhD7IU8sjvJGuvKsUsdvyQjhlBkTuYe0PfnnWl3HTnbRwqlvDLJKI1ABAVAwGME5JOPIetKZHnmm5qi7QBkUndJtpHFtdkhACiJcgHQMcnHlpjTzpfrzJM8ssk8xzLKxZtc4zrj8PQVyM5ZuCNeNz3Dl60o5nJNNNhmth/ydz2r/APai+jVs9fnPop21Ps7aMUEnC8d+wRsc1caKQceLAHyPlX6Mp9pyUN4IcboooorqQisU6adtTy38WzkleKDqOtk4DgvxFl4WxzUBeXLXloK2uvz/ANItz1m8Mw/qII4/iBJ//SkvNmkp2Foc8ApQbc2MexJIp8yD9AKqr2zlg/Ojij/TH4+FO1eXQEEEAg6EHUEedRBIeKtXU7bfLkkmFE9pQNe8V1qxvt1cHjt24T3ofZ9PCqqWOZNHhb3qMj5U5kdFHILMnD2X2dcqw8jWk7hbIt22Qby8P5NFdQOIgYTIyQNSScgCswF+vI5U+Yr3whlChyUBzwBzw5/Z5ClW5psuJ6hXmxHYHcMkj3ZqRXwDGlfaSTcpbRYWRXC8jJXK6Mp4h6V3ooBsukXFk07NvRLEsg7xr7+8fGpVJ+xto/ZpCjfmpDkHuVv8Y+ArV9xd34rnimkIaNSAFB0YkA5JH3cd1NlhvkpDJxsXdqNVXbvbuSXb4Xsxj2n7h5DxalLf26WO4ks7dywU8LucZwAMjTTnkennWm769J1vYxmG24Jbn2VRCOBD4vjQY/R+lYlGpyzueKR2LO3ixOT8zTmwG5qMZnSEgZBfYogowOVc7qIkBl0dTlT5jWu9FF+KCARZbF0P7ZSa0lYkK6uOsB0xhef7POkHpH3tG0LvhjbNrb5VMcnc+0/mNAB5e+lbqPa4WZQwwwViAw8GA5ivccYUYAwKVcAWCb2C513L1RXh5QOZArklyXPDEjOfIaetJsU4XAKRXCS7UHA7TeCjJqwt92ZZMGV+Bf0V1Px5fWr6x2RFD7CAH9I6t8TXC4BLbG93Z3pes935ZtZT1afoj2iPw9fhT3uTuhHLL1SgpGq8TsPaOoAGT3nPyNQae+jOEcM79+VX0AJ/GkglxtwTjmCJhcNeapNmbuI+88UUQPUWUfXNkk4cjQZPfxGM4PcprbqyPoc2qLrae1bgAdtowMa9leJRr5hQa1ypYFhZVLnFxuUUUUV1JXiaZUUsxCqoySTgADvJr83bQ2tHfbfu3tjxrMFWPPZ4jHHGp4c+PAxHiKb+k7bku0L4bIgYpbxYe6kHMnnwe4aad5P6tRdrbh28kCRxAxPAMxOhwwbnqeZycHPPzqqrcShp3iJ/HW3AKXTxPP8Akbw/K5zbqPDE093JHbRKNS54m8gFXmT4Zz5UhvvbqeGJiuefLI8QKqH2hPchGuLiWYKdFkdnAI004ida61MLGjJPiWR2d7K8st5oZDwklG8H0+fKrekiWBWGo/jUrZG12hcRyEtExwrH7p8PdSCwHRPMnINn+KaZrdXGGUMPMZqqud1IG1AKHxU/gdPhVzRSA4jRSHRtdqErz7sTL+bkDDwbQ/H/AMVCkt509uE+9dfpmnWilbw8UyaccDZIZ2goOGDKfAivS3qH7w9dPrTu8QIwQCPMZqK+xoD/AEUfooH0pW23kkGB/AhKhkRhjII99cltAMhXZQ2hAbQjwPjTW+7luf6MD3ZFcf8ARS3/AED/AGm/jXQ8JBgedQEuwwonLHvzrX1rxB94fX6UxLurbj7h/tH+NSU2HAP6JPVc/WuF7V0QP7AlA7RTuyfcK7RiVvYhc+8Y+tOcVuqjCqqjyAH0rpXNscksU7uLvAJPi2PdN91UH6x/hn6VLi3Tc/nJj7lGPnTLRXN4UsU7eNyqi13WgTUqXPixz8uVWkcQUYUADyGKt93933u5CinhVRlnIyAO4Y7yddPKljfe5aC8ktbZ+zFgNIwGeIgHHLHfRZzs1wvjiyAz7FZ1abL2Orwz3ErmOCBCxYDJJAzgD/HMVnsO3LiP2sSjwxg+mKl7S3wmubVbNU6qDj6yTUlnbQgHQaDA08gaU2PPPRIfUfLZuqivvHcOeKMKidwIyT7/APAr3/pLe8LIriJXGGKEgkfE/LFRQMaCvtKyGgTJ2jqSrjo929ebPmmls0E0SBOviIyWTU5GNQR2sEZxnUEV+itzd9LfaVuJrdtRo8be2jeDD6EaGsP6Jovyl2/d+TX1HEasdu2smy7ldqWIxg/yiEaI6HmcDl56aHB8agNxNras0z+yx7SBkfRMup/8e23t81v1FQ9kbVS5gjnjOUlQOvuYZ+NFXCiLDOjNus+23DDEst0xbPMffwfV2p2pReL/ADVtm4tZOzb3jddC50HExPZzjHMlfRfGm6vP8YjeyrcXccx3WV3SuBiFlj++2wTZ3TOB/J524lPcrnUqfmfd7qp63C/2fHPG0Uqh0Yag/XyI8ayzeHcSe0JeENPb88AflEHmB7Q8x8qusNxNkrRFKbOHPQ/vzTUkZYbjTyVFXK6i4kI78ae+vsU4bkdfDv8AhXSr3RNZOC0TcC52bcWyfaZernjHDIjy8APD98HQkEYJwdDXrfTpItI4Xs9nRpI7jBkVfya+YPN2058vM8qzVrZSclRn3V6RAOQxXbt4BJs86ldodt3Scykg8xg/LH41JXeuQe1B8G/uqFRScuScBcNHFWke+Eee2jp54zVxaXqSrxRsGHl+I7jSmRXizumtpesQcSNo6/iP8d9cLAdEtszmn5swnap1hsOaZHkjXiWP2tQO7OgPPSu+xb7Y9wgdrt4W+9HKyrg+GSmo8wambwdJ1jZ2zW9hiaRgQOHJUFhgszH2j5CuCI8V19S0D5Vn+1t4mVzFCoZh7THkPLzqtXa92DnjRvIqPwA+tRrSIgEscsxyfWu9LsBkmi5zsySFZ2O9QyEnXgY/eHs/3Vfg0lyxBhg8qkbK27JbcKvH10SnkGKnh8MgHHwpJYDonGTFuT8wmyjNTIelmxRexs1i+OTcJGf2iCflUDbHSrNcRtHDZwW6spHE2JGGRjK9lQD6UbrtXfihwCYNh78xbPgl61SS3aXBGSwXAXX3d1Zgb15meaQ5klYux8yeQ8gMACo62YJ4nJdvFjn61IApWgsmT8z9q1kUUV8JriUvteJHOQqAtIxwqjUkmuuz7SW5fq7aMyN3tyRfNm5Vp26O4yWn5Vz1lwRq+NFHgg/GoNZXxUrfmzdwHvyCGtMmTfFS9zN3fsdqsZ1kY8chzntkDT3AAD0q12hbrJDIjY4WRgc8sEHnUilvfreAW1sVXWebMcaDViW0JwPDPxIFYtm9qpxbNzj/AHgpp2Y2dgSZupv/AHVtZxwxI5ROLBGMdp2Y9/iTRW0bldHMVvs+3imUGVUy+f03Jcj3Atj0or0xZ9Wm/m5EW07UwueCRTxRSjmj+Pmp5EfQ4NZNabwz7OlFltZSrco7jmjrnGScDIGna5/pY51vtV+3NgQXkJhuY1kjPceYPipGqnzGtRKujiqmbEg7jxCdjldGbtSJHIGAKkEHUEHII8q9VQ7T6Kr7ZxaTZMvXw8zbTEZ568JyFPP9U6d5xVdadIqI/U30UlpONCHVuHmRkHGQNOZGPM86x1XgtRBmwbQ7NfD2urSOrY/XIqdt3cS1uiWZOCX+sj7Leo5H1FJW0uji7iJMTJcJ3D2H92Dofj8K1C1vElUNG6up5FWDD4iu1R4MSqab5QbgcHZ/sJ10LHZj8LBLl2ibgmjeJvB1Iz3aeI8+VfUlB5EH1rd5YVYYZQw8CAR8DS/f9HtjKcmEKfFCU9cDQn3irmLHoz/sYR3Z+dkyYHjQ3/CyqinqfokjH5q4lXwD8Lj5AVVXHRleKfycsLjxbiQ/AA1YMxSkf9du+4TZY8atS1RVrLuVtBT/ADdXA70kT6Fs/Kokmw7tfbtJR7lz9KltqYXdV4P3CTcjUHwKgPaqeaivUcKryAFdGt5hzt5//wAbfwr51UnfDMP9038Kd2xz/KTdqKKAjnlFKf8Adt/CjqZf/t5z/um/hRtN5ru0EUV1i2fcN7NtOT/syPrUqLda/b2bRh+0yr/zEU26aJvWeB3kIvfTyKgUVeQdHu0GGSsMfkz5P/DkVa23RTIfztzgeEafiTUZ+I0rNZB9s/JLDXnRpScTXCS9ReZ+GtabadFVmusnWyn9d8D04APmTTHs/YUEH5qFE8woz8edQZccgb1Gk/gevkliGQ65flZJs3dq8uMGKAqp+/L2B8DqfSmzZHRUgw13IZT3ohKp8dGPv0p+oJqonxmolyZ8o7NfH2snW07R1s1wsrGOFAkSKiDkqjA+Vd6Xts7+2ltkNKHcZ7EfaOR3EjQH3mollY7X2ocQxfYbRs/lZMiQjOOyNGyfIAaHtcqZp8Mqao7VrA8T/XKH1EceV/BS95t9IrTEYzLcNokSakk6Dixyye7me4VbdHfRzO1x/nPahzPzhg7oge9hy4hyAHLmck6Me5XRbabN/KIDLcnnNJq2vPgHJRz5anvJpxrYUOGxUYuM3c/bkquaodL3IoooqzUdFFFFCEVA2vsG3uk6u5hjlXwdQcHlkHmp1Oo1qfRQhZftToHgyXsLiazk56MXTnnUEhv+LTwqkl3Y29ad0N6gPceFyPUL88mtroqPNSwzf7GgpbZHM6pWAy9I7W5C3tlcW7ctV0z5cfDkeYzVpZb/ANjLynVfJwU/5hrW0OgYYIBB5gjIqh2n0f7PuMmW0hZiMcQQK2PJlwRVVLgNK/q3b3H3UltbINc0n29/HJ7EiP8AssD9K7182j/k/bMk9gTw+UcuR69aHPzqA/QOyLi32lcoRyDHK+oUjNQH9HT9EniP2nxX82qwoqpn6LNqoOxtRW8mix8+0ar7jdvbkS5a4smH75P/AEhUV3R+pGhB8fZOCtj5FM2aKzq93i2nAcO1q3uV/wCAqsl6Tb5Oa25/cf8A7qbOA1XZ4pXxka1gCjNZHF0r3rcktx+4/wD31Ot9+NoyHC/Zhn9V/wCJrn/BVfZ4o+MiWnUUobPs9sz+xNZjPiH/APjNWdv0ebZkP5TaEEf+zQv/AMyLTjcAqTqR4n2STWx9qvK8ySBRliAPEnA+dQI+ha7ds3G1ZSP9Upj+Pawa7Qf5O9lxcU1xdSt35dAD7+wW+dSWdHX/AFyD7C/qEg1w4NUS73rtIvbuIgR3BwT8qorjpUteIJCk07nkETGT4drtfAGtL2d0Q7Kh9m0Rv9oWl/5yQPSmm02dFEMRRog5dlQv0qbH0fp29ck/j+8Uy6tedBZYtbTbZu/5tYCBDnt3BK6fstg+uCKsbLoXu7jB2ntBipGsUAwPViAvvHB61sFFWsNDTwdRg8z4lRnzPfqUsbudGuz7IhoLdOsHKR/yjj3M2eHmeWKZ6KKmJpFFFFCEUUUUIX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835696" y="4725144"/>
            <a:ext cx="554461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dirty="0" smtClean="0">
                <a:latin typeface="Comic Sans MS" pitchFamily="66" charset="0"/>
              </a:rPr>
              <a:t>sh</a:t>
            </a:r>
            <a:r>
              <a:rPr lang="en-GB" sz="11500" dirty="0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GB" sz="11500" dirty="0" smtClean="0">
                <a:latin typeface="Comic Sans MS" pitchFamily="66" charset="0"/>
              </a:rPr>
              <a:t>p</a:t>
            </a:r>
            <a:r>
              <a:rPr lang="en-GB" sz="11500" dirty="0" smtClean="0">
                <a:solidFill>
                  <a:srgbClr val="FF0000"/>
                </a:solidFill>
                <a:latin typeface="Comic Sans MS" pitchFamily="66" charset="0"/>
              </a:rPr>
              <a:t>e</a:t>
            </a:r>
            <a:endParaRPr lang="en-GB" sz="115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20484" name="Picture 4" descr="http://bestclipartblog.com/clipart-pics/shapes-for-clip-art-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60648"/>
            <a:ext cx="5715000" cy="38766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hQSEBQSEhQWFRIUFRoWGBcXFRsXGBwWFxgXFxwZGBoYHicfGhkjHBUUHy8gIycpLCwsGB4xNTAqNSYrLCkBCQoKDgwOGg8PGjQkHyQsLjQsNCkvLCoqKSosKiwsLCwsNCwsLCwsLCksLCwvLCwsLCwsLCwsKSwsLCwpLCwsLP/AABEIAN4A4wMBIgACEQEDEQH/xAAcAAACAwEBAQEAAAAAAAAAAAAABgQFBwMCAQj/xABOEAACAQMBBAcFAwcHCwMFAAABAgMABBEhBQYSMQcTIkFRYYEycZGhsRRCwSMzUmJygtEkNENTkuHwCBUWY3ODorKz0vEXdNMlVJOjw//EABsBAAEFAQEAAAAAAAAAAAAAAAACAwQFBgEH/8QANREAAQMCAwQIBwACAwEAAAAAAQACAwQRBSExEhNBUQYyYXGRscHRFCJCgaHh8CMzFYLxYv/aAAwDAQACEQMRAD8A3GiiihCKKKKEIooooQiiiihCKKKKEIoory7gAknAAySe4ChCzXpineSSwtbdzHc9cblXH3FiRhxN5FnAHccEUybh74fbYWWUBLyAhLiMdzdzrnXgcDI+GTikbZN2b68n2gw7Mh6i2HeLdGOG5aF27WPdzrpvDx7Nu49oxgkR4S4Vf6S2bmfNkOCOXfrVD/y7RXfDnq6f9v7JWHwn+AP+rX7f2a12ivEMwdQykFWAII5EHUGvdXyr0UUUUIRRRRQhFFFFCEUUUUIRRRRQhFFFFCEUUUUIRRRRQhFR7naCRvGjsA0zFEHezBWcgfuox9KkViu+G35p9q/bLbtQ7Ifg4QMmVz/OVU50IQBeXMU3JKyMbTzYe6U1hebNC2qioWxdsRXdvHcQMHilXiUj4EHwIIII7iCKm04koooooQiiiihCKSelnajpZLbxEiW8mW3BHNUbLSMPciketO1J/SRu9PcRQTWoV5rWXrREx4RIpVkZQx0DYOhOlNy7WwdjWxt38EpltobWig7u7OVAoUYjhUBR7hgfSoNhtBr+w66YL2pJouyCAYw7xjmTr2RVed+XgtbjrbG8hkRHZTJbt1ZYKf6RQRw5HtcsHNQt2p71tnW9nY2M3EIwWnuB1MPE46wsue1IvG55DWvPG4VWPJJjO1tCxPKxub99lbvqWb4Ov8oTn0P37PsxYnOXtJZLUkcj1R7OP3WWnaqPcvdgWFmluG43BLyOebyOcs3x+QFXlejNvbNU51yRRRRXVxFFFFCEVwnvURkV2CtKxVATjiYKWwPPhVjjyNd6zjphuC4s7OF+C5ln61XGSY1hUsX+JUc9cnwpL3tY0udoNV1rS42C0eilPo/3wN5E8M4CXtvhZkHI/oypnmjYz5ZpsrrXBwBGiCCDYoooorq4iiiihCKKKKEIooooQqzefa4tbO4uD/RRM48yAcDXvJwKzvcrY7LYoTnrCglfPMyS9ts+eppg6ZddkyIeUksCH3GeM6/Cq3au1ZLSwe4iCnq5EMgIz+S4lD415hST31lekb3kRQs1cfzkB5qxozu2uk5WVVsna52Rclif/ptw/wCUH9RM2AJF/wBWx0I7ic1riOCAQcgjII5EHvFIu2dmo6cWA0Uq9pSMjDD6GuXRVtB4+v2bIS32XhaFjzNvJnhU+aFSPdjwp7AsS+JZun9Yfke4XKyFotKzQ/grQaKKK0ir0UUUi3/SAF27Bs9T+SMbrI3d17rxomeQYKn/AOweFCE9VF2ptBYIJJn9mJGc+5QT+FSqi7U2es8EkL+xKjIe/RgR+NCF+dRv9td4nEru8NwDp1MLr1cgIK9pc8iRiuOy97doQxi3We7W2RQsaqkXGB+iWbOg8vwpg2NG0XHYXAxPbHqyDydPuSL4qRiod3BwOV8OXurTU2F087Q4OP49lnqmtmjcQVV2N/tPjEz3syup4kQyFlz3Bx7LDuxit26P96jtCySZ1CyqWjlVeXWIcEr4A8wPOsXY4GfCtS6GLHg2UkhGs8kk3oznHyAqPi1HDTNYI9Tf7qTh1VLO523pknqvgcEkZ1HOvFxcLGjO5AVQWJPIADJNZT0cb6SPtG4a6JSPaRElpk9nEfEgQZ5MyGM478ctaz5cAQCddFcgE5ha1RRRSlxfCcanlWP7Pvft99PtHGUP8mttMZhjJJb95yx1+FN3Sxtd4dnmKI8M13ItshGcjrM8TaajCB9e7Soe7WylQIijEcSgAe4YH8azfSGs3MG7Grte4e5VjQsFzK7RvmqLeiF7C4j2jD7UGBKP6y1JHGp811YHyrVrS7WWNJEIZHUMpHIqwyDWd7M2g17ZNLMFyJ5osAYBjWRowD6AZqx6Hbljs4wMSfstxLbqx5lEbiXPo4GPACk9H6h5Y+nk1Yf7+7UirAcGyjjr3hPNFFFaZQUUUUUIRRRRQhFFFFCFU71bvJfWc1rISFlXGRzVlIZWHuZVOO/FZ/bfboIntL2wkuUZTG0kDIyyAjhLYZlILDnyxU7pJ6RLi2mFrs9FedFEkzOpKKrA8K8x2zz91Z9/6pbVYP1kjxyEEKI7ZXTloQcnBz45GKZqcKFcwbbCQNCLix7wk/GNhu3a11CYt0r3aDWr7PhtCz2r9V1lxIqBI/ajVwmSXClRppinjcHdE2oluJ5lnu58CR0/NqEziOMfoqSdTqe+sDjmvZA5ZrjinJeYvcdXG7HTtRRAMcAAanu5DlT70J3klpdtYFuOGeNph+rKhAbHkykf2RTkOCikDp2x2vqT29/pkm217ZDuQ7y9PVbdRRRSk8oW2tqLbW0tw/sRRs5/dBOPXlWNbN3ba4sWa4JFzcv9paQEhkmY8SFTzXhAUYHgadumS7IsI4Bkfa7qG3JHcrMWOfIhCPWvUEsKRRxyMFM8nBGMHVgNAMctFPOsv0gq3wiNket75dn8T9lY0QaA579NPHVSejzfBrqNra57N9bALKO6QchMhAAKtjJwBg9w0pxrI94tkypItzbkpeW2SmOUiczE/cVYDGvI+FNezelfZ8lvHNLcxQu69qJ3/KI4OGVk9oYIPMajB76tsNr21kW19Q19+4pippzC7LQ6JT6V4Op2rZXAGBPE8LEd7IQw4vRzj3GqHbSdsHxH0/8ANW3Szv5s66skEFysk8M8cqBQ/ceFua49lmqu2trGjf41Gfwrd4JLduxyPmsrisdjtcx5KmnGUYeR+lbL0WyZ2NZH/UgfAkfhWOMNDTDuJ0w2tls+G1ljnZ4eJCUTIwHbGufOk9IB/rPf6JWDHrju9U69Lt6wsBbISHvZUt8jmEJ4pP8AgVh60v7W3ZSS2SPHAFx1LLoY3j0RlPcRgelVu29/Lfam0dnrbM5SETu6shXD8ACHXnjL8qbJ9sKs9rZOmBcwu6ScX9JHwkoFxqcMWznurybpBUStqI2x/SC7zufsAtnSFrIi5w1Nj3W/ak9H++bT8VndkC/gXtaYEsfITJ3EHTIHI06Vku9WwpMrLCeC8tz1kEg8e9T4qwyCK0LdLeJb6ziulHD1i9pf0XUlXXXwYEVfYZiDa2La+oa+/wB1EqoNy7LQ6Kp6R92prqGF7XhNxbTCZVc4DrwsrJnuJDaHy88hTO+8lrFKJ9n3sbBGbiEQeMYX70itgDzrVL26EUbyN7KKzn3KCT9K/O/+nu12VpJZJTBOCVWOKKRQj68OuGGAca0/U4RFiBG20kjko5qzAwgnIpn3WuL19mQQWdjJxuvG085SOIs5LlxhizKS2eQzWk7k7r/YLRYC/WSMzSyycuKVzliB3DkB5CsA2ZvTfQx/Zo5r5bVU4Y1WOJXGeY4zkoOeCCcV5sZdo8Qke/uVKtxIjXDy4IORx5PC3gdMGp1Fgbo3OMMZu43JP7USTEotkBzsh6/lfp+ilXo33ubaFl1kihZ4pGhlC+z1iY1XPcQynyzTVQQQbFSAbi4RRRRXF1FFFFCEUUUUIWO75IbbbLh9I72NXjb/AFkY4HQ+eOE+tUm1rUKwI5N9a0Ppm2X1mypJVGZbVknQ/ssA/pwFvhSFdydZbo/iFb4j++tTgs927HI/g/tZ/FIrHa5+iqqZ+iS1Vr+7unIVLaJYQWIABk7bE50xhV1pYpdOzevuLhXdxEroxjDYVm4OZHLOMjPPU1Ix6TYph2uHkU1gsW8qLDWx9Ftu3+nDZ1sxjRnuZAccMC5GcZ9tiFPh2c0uXXTvcP8AzfZ5A8ZZMYPuA1FKmzNjfdgiJ/YUn4kV1ubZo2KOpVhzB5isKZjwC27aIfU5cd5N99oXRgkvFhFvbzpOUiU8XZJGdSckKzd4p+23F9s2X1loyvNA63EJByC0bceNP0lLLjTzrN7/AGrFDgStji5DBOfgDVXBLbA/aEilwM5ZFlRSBzyyEYHjqKq62gdWOZIDYt7Lg9hzCU8RxNLNoZ8zbNbRfb0W0llDeNIkayKGHEwB1Gq+ZB00pA2PuCb+Sa7WJFgmlLRGUFSVwAWCgHRjkjxzS1snbn2JDILG343ZpUeccRCN7ITik4mwO7BJpv2N0qXcydrq0kX2lEZGAdVIBOcEYrtDhLcP2nAk3+1he9v2mo6nfAMaQbfdcd8+jZbWwlmzHkcIwkONWYDPFnkM+FSrtf5MnkF+mK87b3ouLq3kt5GTglXhOEAPiCPUClyLbs6QiGWFmKHAkTBDAcsjOhrX4NVwQucHm17a9l1UYxR1EoaWi+uisKqdhcpUx7Ezj4nP416bbDn2LeUnuzhR6knSr/o+3Ua4lkMxwCesk4O7OioCe/Q6+VSsdq6eoja2J1yDwUfA6Wenkc+Vtm24qoeRoJ4bqNOMwk8SDm0bjhbHiRz9KZd4N+7K6s0eKcR3lmyzRK6sjFk5x+fEuVI1GfGlTePav2a4lgSNpeqbhLDl5ZIB1xiuezekK4t4nkga2zKOEqxdnXmMhcDtDJOdQfA1i58LbUvZK8EEaHmORvqMz4rQVFTEAWh2p5HX0Wg32/zXcKPY2dxMxTiLmPgiVjoV4j7ZUg5C599LO7G/G0tloYDDDNGHZyvaSTicljqcY1J04aorfbd4totlazSiJAQpSPqB22LtxOx49CxPZ91af0dbXN5bPb3arJNakRlmHFxoRlHJbXi0IOvd51LpsHGHx7UbSAeJzvr/AGShMrY6i0ZOn2/Huvdl05WFyrW92k1q0ilDxrxJhxw+0uo58yoA8aUN2bpcPZl0lMHZV0OUkh+449NCKetsdHFtOp4V6s+HtJ6qeXpis3vtzn2Zf28nCBFMWjLKcrxEEgYOoJxy5aVb4fO6OcDnko9dTtfCSDpn2qTdw8DlfA6e6uJNWG2k7YPiPpVbKOyfcfpXoDHXYCsS5tnWWndCWz+DZhlOc3NxLNjyJCDHkQgPrWgUldEe1YpNk20aSI0kUYR0DAsrAnRhzHjTrXmziSSSt00WFgiiiikrqKKKKEIoopQ6Td9xs2zLJg3Mp6uBcZ7f6RHguQfeQO+hCp+lvpBgt7eWxVevuriNo+rU+yrqQWcjloSQOZ8hrSFu5Jx7Nj8VTH9nT8Kp9mWLKWllYyXEp4pHbU5Pd7qtNzj/ACSZP0ZZVPlqT+NWmDTf5y3s9VExamLIGuOt/Rc6l7jTWaXN59rUFiYmTKlhw8JB0GnMDnUSq2W3b7bAIwWaYNGVGpPCOIYHxq/x6MvpCR9JB9PVUuCSBtUAeIIWp3e/ttHGVt1JbGFATgUHuznGnuFIV5dtLI0jnLsck8qlybuXK84JP7P8KiTWMie1G6+9CB8xXnzi46r0KNjG9VVmwNiR3TXLTAM6ylAGGeFANMA8s+Ir7Pu0iZj7ar3oJGCa+WcYrxHdfZrxJR7E+I38OIeyffzFM+2kBCsPd6HWtvhG5mgaHNBtloNf2sJi7ZYqh3zHml2DY8KHKxrnnkjJz45PfUW27V5Mw5KiIfNva+QIFW1VWw+UuefXPk/T5VzpBsxUzWMFgTw7E50fBlqi9xvYKzooorDLervY2LzOI414nPIZA5c+dabsbZy2FmxfBYAyOR3tj2QfgKzKxvnhkWWM4dTkHn3YOR4YJqftfeme5ULIyhOfCg4QT55JJ+NONcG58VHlY55A4Kq3S4ZRcrIB13Xu7+J4zxBvdrXa7sRG5GB5HHdVPPIYLqKdTgMercdxB9n1zp6007ZGVRh/gEZ/Ct5g1TvYWjll4LBYvTbmd3bmO4qpqLuxtiaN7iWJygkk4dMarGMZyR4k1Kqr3bX8mVzgCV1z4Dj5n41H6SPcIWNGhKk9HGNdO4ngFePtaYtxGaTi8eNv41A3n2vO9tlneRYXSUA9rHCwBPEdRoT31q2y9ybaMAletbHtPqPReQqF0nSLDsa74VABRVAAA9uRE+XFn0rIRtc1wddauaZjmltkpbY1VG/xqAaqqtdoD8hH3+zr+6aqq9Qp/wDWF5pN10tbI2QCnWxyPDMHcccbFToxxyPu8K0bc3pgmtnS12r24yeFLscx4CUY1/a5jvzqaSNijDXCHumYj3Nhh+NMuz9zpL5GAVeq5FnOBn9XAJJHyrzKUujmcw8CV6PHFHJTtfpkFvccgYBlIKkZBByCDyII5ivVY/0PbxyW1zLsa6fJj4jbknJwueOMHvAwWA8m7sY2CnAbqEQQbFFFFFdXEViHTRc9Ztazh/qYWkPh2zgevYrb6/PG+0/Wbw3pJyI0jRfIdXGSP7Rc+tIebNKegF5AFwqts9pPaPOpjZopm4wyqW4SRhsgcqetytkW1z1iTKTIMFcOy9nGuikA4NfN7d0RbASxEmInBDalSeWveP7udIpZ5KZ+9YptXFFVDcvuEinb2dI4ZXP7HCPUtypm3EgjW5W8vJUjeNSsMQy3DxjDM7Y9rGVwKrKKmVWMVNS3YecuQUSnwSngO029+a1wb12v9enxqBJ0gWvi7fuH8azKiq3elWApWL30j7WW5zLHHwCMqw0AY8LZLNjvxmrSR+O1DeQPwOKgw7tyXcMwUYRY3LMeWQpIA8ScCuu7svWWCk8ynzwDWmwCQ/ODzBWax+MAsI5EKHVVsH2ZP9tJ9ataqdmtwTzxHTtdYvmrAZx61P6SMJga4cD6KF0ceBUOaeIVpRRRWFW9QBk4GpPcKk3mzJYeHrY2TjGV4hjI93dz5HWmLo64DcuGUF+DKE8xg4OPiKY9+9kGa2419qEl/euO0PkD6U4GXbdR3TbMgasf3hQ/Z2ZfaQq4/dIP0zTQHElorDUcII93/iqS5jDIynUFSPiKn7rvxbNTyQj+zkfhWj6Py2c5ncVnOkMXVf2EKPVTsA9mUfozyD55/GraqmEdXduvdKgkHky9k/hVr0iiLqcPHA+aq+j0oZUlp4hMsG8lyiBFncKNAMg4HgCdQKrNpOZ1ZZXZ+IYJZix+Zp42JtzZ0UagxsHx2maPjJPfqM6VcR7ybPb70Y98RX6rWIDf/pbVz7X+RY/HtmeKJYZYnkWPRXj7RYDQcQ5g4rz/AJ7dvYtpSf1wEHxOa166OzJQeIwcuakK3xXBrPL4R9Y3UljHnslvax51cNxqrjZsBw8BdUwwWlmeXEEeSrNibMcyMXx1s7qMLyH3VA8Trzrd7O1WKNUXARBj0HM/U1lm6FqXvYcclbjPkFGfrim7fveHqo+oQ/lJB2v1UP4nl7s1V7wuLpH6lWT4g3ZhZoAs1udoldr2d2uhN5g4/Rlfl7sFh61+kq/M0cHW7S2dD3Ncox/dZT/Gv0zTkXVUaqsJDZFFFFOKMisc3hu12XvBLdXKfyW+jRVm4ciN0VVIPv4MnybyNbHVRvfbK9hdB1Vh1EpwwBGRG2Dr30LoNlgl3vTb/aneGZV/KMUZSV0yeR0wKbLTflmTqrpBNEwwSNGx4+BPwrGLa2VoxkDUc++mTdO6LQlCcmNuEfs934j0qI4bOYVpG/eENeO5aEdz0mBeznSQc+Bzh18j/eBVdebp3UQLNCxUd64b5Kc/KquOQqQykgjkQcH4ireDfG7XlOSP1lRvmVz86RdqkWkGhv3qmIr1EV4hxAlc6gHBI8Ae6pG0dpyTtxykFsYyEVfjwgZ9ai0hOjTNNjb+cEPUwW6xjBUZbixny4Rk+ZNKu49wPsJRiOKMuD8T/dX23jDOqlggJALHJA8zjupph6Hbdz1v2iXtakxHhVj499WuG1nw8hc4XFrKkxSjE0YDTY3vnfNKhbHPSqe2mEt40iaokXAWHIsWDYB7wBWjT9Ctq39LM3k7llz7tK5S9GUsYxC0TKO7BjPoMEfOrHE8XNVHumMsFXYZhbaaUSvfmEq0Vb3G6V0nOFj5rhvoa+wboXbcoWH7RA+prNbJ5LVbxvNR93toCC6ilPsq3ax+iwKn388+lOW8++UJt2jhfjeQcOgIAB5k5HPFLNzuVdIpcxggDJ4WBOPdVHSrlosmyxkjg6+iKibB27Hbwy20zdWwd+Di0DK5JBB5d9Xu7cyLdwtJjg4tc8tQQCfcSDWsTWETjDRow81BFTaCodTv3jc1X4nC2dgjOSwkbaiJwhMjeEalz/wiumzdh3U83Xm2nVQvAimNskE5LHTTurdLezSP2EVf2VA+ldHcAZJwPEnAqxrcUmq2bt1gOxVdFQRUr94Mz2rJF3Uuzygf1wPqan2O4Ny/thYh+sQT8Fz9acdo76W0ORx9Y36MY4vnyHxpYv8ApHlbSFFjHi3ab+H1qkLWDir8STP0Flx2tuMbeFpXnXsjlwkZPgDnnSvUm+2lLMcyyM58zp6AaD0FRqbNuCksDgPmN00bubwxWlrKR2rh20XBwMDAyfDmfWuW7+7r30jzSuQnF2m+8zeA8NMe6kna23UgIXBZzqFH1NfbLpNvYrdoYEjj4iSHPaZcjB4c6Z0HMH3U40E2voo0jwy+z1imuwsUfeq2hgX8laozPjXBVH7RJ5njKD3mt1rFP8neHikv5ZO1NmMFyST2uJj8TW11JaLBVcjtpxKKKKKUkIqs3m/mN1/7eX/ptVnVbvL/ADK5/wDby/8ATahC/JNj+bX3Va7nntXA/WX6v/Cqqx/Nr/jvq33N25FZX6yXCloHIzgZ4SM4bHfgnNRyL3Cnsds7Ljw9kzXltJHE0rRuEUE8RUgfGki32xc+2HBz90jT0rXekjpEtDs6SKCVJ5LherVUbPCG5s3hjHLxxWQQJhQPAUbAaEozGQ8rclebI3i6xurkXgk7vA+7zq6pDvl7IcaMhBB/x8adFvB1XWn2eDjOPDGTTT28QpMMhNw7gpFSbLaUsJzFIye46eo5Gka425NMco3VR92PaPvP8KjdXJz66TP7Rru7tqUk1AOguFrUG/t0vNlb9pB+GKlw9JE4PajiYeADKfjk4+FY+l5cp7MxbyYZ+uatNl7xs0ixSoFLZwwOhPurtnDQpIdETYtt/di2CHpLjx2oXB8ipHzx9K7/APqNb49mTPhgfxrOKKTvHJz4aNOm1ukUshSCMrkY4nOoz4Ad/vPpSXRXyklxOqdZG1g+Vfal2m2JohiOV1HgGOPQHQUp329PaKQLxkffPs+njXbY+8PWP1UqhZO7HJvd4V3YcBdI30bjs/8AibX3mujznk9Dj6VAmmZzl2Zj4sxY/E16tbN5WCRqXY9wGfU+A8zVlt/d02Vobm4kRcYAjAJYseSg8s/IVwBzkouZHrkqeuQvELcPGvF4cQz8KULu+luDliUj7kHePPxrgdnJjljzzrS92OJTJqCeqMu1PlP26e5sZiWaccbOMhD7IU8sjvJGuvKsUsdvyQjhlBkTuYe0PfnnWl3HTnbRwqlvDLJKI1ABAVAwGME5JOPIetKZHnmm5qi7QBkUndJtpHFtdkhACiJcgHQMcnHlpjTzpfrzJM8ssk8xzLKxZtc4zrj8PQVyM5ZuCNeNz3Dl60o5nJNNNhmth/ydz2r/APai+jVs9fnPop21Ps7aMUEnC8d+wRsc1caKQceLAHyPlX6Mp9pyUN4IcboooorqQisU6adtTy38WzkleKDqOtk4DgvxFl4WxzUBeXLXloK2uvz/ANItz1m8Mw/qII4/iBJ//SkvNmkp2Foc8ApQbc2MexJIp8yD9AKqr2zlg/Ojij/TH4+FO1eXQEEEAg6EHUEedRBIeKtXU7bfLkkmFE9pQNe8V1qxvt1cHjt24T3ofZ9PCqqWOZNHhb3qMj5U5kdFHILMnD2X2dcqw8jWk7hbIt22Qby8P5NFdQOIgYTIyQNSScgCswF+vI5U+Yr3whlChyUBzwBzw5/Z5ClW5psuJ6hXmxHYHcMkj3ZqRXwDGlfaSTcpbRYWRXC8jJXK6Mp4h6V3ooBsukXFk07NvRLEsg7xr7+8fGpVJ+xto/ZpCjfmpDkHuVv8Y+ArV9xd34rnimkIaNSAFB0YkA5JH3cd1NlhvkpDJxsXdqNVXbvbuSXb4Xsxj2n7h5DxalLf26WO4ks7dywU8LucZwAMjTTnkennWm769J1vYxmG24Jbn2VRCOBD4vjQY/R+lYlGpyzueKR2LO3ixOT8zTmwG5qMZnSEgZBfYogowOVc7qIkBl0dTlT5jWu9FF+KCARZbF0P7ZSa0lYkK6uOsB0xhef7POkHpH3tG0LvhjbNrb5VMcnc+0/mNAB5e+lbqPa4WZQwwwViAw8GA5ivccYUYAwKVcAWCb2C513L1RXh5QOZArklyXPDEjOfIaetJsU4XAKRXCS7UHA7TeCjJqwt92ZZMGV+Bf0V1Px5fWr6x2RFD7CAH9I6t8TXC4BLbG93Z3pes935ZtZT1afoj2iPw9fhT3uTuhHLL1SgpGq8TsPaOoAGT3nPyNQae+jOEcM79+VX0AJ/GkglxtwTjmCJhcNeapNmbuI+88UUQPUWUfXNkk4cjQZPfxGM4PcprbqyPoc2qLrae1bgAdtowMa9leJRr5hQa1ypYFhZVLnFxuUUUUV1JXiaZUUsxCqoySTgADvJr83bQ2tHfbfu3tjxrMFWPPZ4jHHGp4c+PAxHiKb+k7bku0L4bIgYpbxYe6kHMnnwe4aad5P6tRdrbh28kCRxAxPAMxOhwwbnqeZycHPPzqqrcShp3iJ/HW3AKXTxPP8Akbw/K5zbqPDE093JHbRKNS54m8gFXmT4Zz5UhvvbqeGJiuefLI8QKqH2hPchGuLiWYKdFkdnAI004ida61MLGjJPiWR2d7K8st5oZDwklG8H0+fKrekiWBWGo/jUrZG12hcRyEtExwrH7p8PdSCwHRPMnINn+KaZrdXGGUMPMZqqud1IG1AKHxU/gdPhVzRSA4jRSHRtdqErz7sTL+bkDDwbQ/H/AMVCkt509uE+9dfpmnWilbw8UyaccDZIZ2goOGDKfAivS3qH7w9dPrTu8QIwQCPMZqK+xoD/AEUfooH0pW23kkGB/AhKhkRhjII99cltAMhXZQ2hAbQjwPjTW+7luf6MD3ZFcf8ARS3/AED/AGm/jXQ8JBgedQEuwwonLHvzrX1rxB94fX6UxLurbj7h/tH+NSU2HAP6JPVc/WuF7V0QP7AlA7RTuyfcK7RiVvYhc+8Y+tOcVuqjCqqjyAH0rpXNscksU7uLvAJPi2PdN91UH6x/hn6VLi3Tc/nJj7lGPnTLRXN4UsU7eNyqi13WgTUqXPixz8uVWkcQUYUADyGKt93933u5CinhVRlnIyAO4Y7yddPKljfe5aC8ktbZ+zFgNIwGeIgHHLHfRZzs1wvjiyAz7FZ1abL2Orwz3ErmOCBCxYDJJAzgD/HMVnsO3LiP2sSjwxg+mKl7S3wmubVbNU6qDj6yTUlnbQgHQaDA08gaU2PPPRIfUfLZuqivvHcOeKMKidwIyT7/APAr3/pLe8LIriJXGGKEgkfE/LFRQMaCvtKyGgTJ2jqSrjo929ebPmmls0E0SBOviIyWTU5GNQR2sEZxnUEV+itzd9LfaVuJrdtRo8be2jeDD6EaGsP6Jovyl2/d+TX1HEasdu2smy7ldqWIxg/yiEaI6HmcDl56aHB8agNxNras0z+yx7SBkfRMup/8e23t81v1FQ9kbVS5gjnjOUlQOvuYZ+NFXCiLDOjNus+23DDEst0xbPMffwfV2p2pReL/ADVtm4tZOzb3jddC50HExPZzjHMlfRfGm6vP8YjeyrcXccx3WV3SuBiFlj++2wTZ3TOB/J524lPcrnUqfmfd7qp63C/2fHPG0Uqh0Yag/XyI8ayzeHcSe0JeENPb88AflEHmB7Q8x8qusNxNkrRFKbOHPQ/vzTUkZYbjTyVFXK6i4kI78ae+vsU4bkdfDv8AhXSr3RNZOC0TcC52bcWyfaZernjHDIjy8APD98HQkEYJwdDXrfTpItI4Xs9nRpI7jBkVfya+YPN2058vM8qzVrZSclRn3V6RAOQxXbt4BJs86ldodt3Scykg8xg/LH41JXeuQe1B8G/uqFRScuScBcNHFWke+Eee2jp54zVxaXqSrxRsGHl+I7jSmRXizumtpesQcSNo6/iP8d9cLAdEtszmn5swnap1hsOaZHkjXiWP2tQO7OgPPSu+xb7Y9wgdrt4W+9HKyrg+GSmo8wambwdJ1jZ2zW9hiaRgQOHJUFhgszH2j5CuCI8V19S0D5Vn+1t4mVzFCoZh7THkPLzqtXa92DnjRvIqPwA+tRrSIgEscsxyfWu9LsBkmi5zsySFZ2O9QyEnXgY/eHs/3Vfg0lyxBhg8qkbK27JbcKvH10SnkGKnh8MgHHwpJYDonGTFuT8wmyjNTIelmxRexs1i+OTcJGf2iCflUDbHSrNcRtHDZwW6spHE2JGGRjK9lQD6UbrtXfihwCYNh78xbPgl61SS3aXBGSwXAXX3d1Zgb15meaQ5klYux8yeQ8gMACo62YJ4nJdvFjn61IApWgsmT8z9q1kUUV8JriUvteJHOQqAtIxwqjUkmuuz7SW5fq7aMyN3tyRfNm5Vp26O4yWn5Vz1lwRq+NFHgg/GoNZXxUrfmzdwHvyCGtMmTfFS9zN3fsdqsZ1kY8chzntkDT3AAD0q12hbrJDIjY4WRgc8sEHnUilvfreAW1sVXWebMcaDViW0JwPDPxIFYtm9qpxbNzj/AHgpp2Y2dgSZupv/AHVtZxwxI5ROLBGMdp2Y9/iTRW0bldHMVvs+3imUGVUy+f03Jcj3Atj0or0xZ9Wm/m5EW07UwueCRTxRSjmj+Pmp5EfQ4NZNabwz7OlFltZSrco7jmjrnGScDIGna5/pY51vtV+3NgQXkJhuY1kjPceYPipGqnzGtRKujiqmbEg7jxCdjldGbtSJHIGAKkEHUEHII8q9VQ7T6Kr7ZxaTZMvXw8zbTEZ568JyFPP9U6d5xVdadIqI/U30UlpONCHVuHmRkHGQNOZGPM86x1XgtRBmwbQ7NfD2urSOrY/XIqdt3cS1uiWZOCX+sj7Leo5H1FJW0uji7iJMTJcJ3D2H92Dofj8K1C1vElUNG6up5FWDD4iu1R4MSqab5QbgcHZ/sJ10LHZj8LBLl2ibgmjeJvB1Iz3aeI8+VfUlB5EH1rd5YVYYZQw8CAR8DS/f9HtjKcmEKfFCU9cDQn3irmLHoz/sYR3Z+dkyYHjQ3/CyqinqfokjH5q4lXwD8Lj5AVVXHRleKfycsLjxbiQ/AA1YMxSkf9du+4TZY8atS1RVrLuVtBT/ADdXA70kT6Fs/Kokmw7tfbtJR7lz9KltqYXdV4P3CTcjUHwKgPaqeaivUcKryAFdGt5hzt5//wAbfwr51UnfDMP9038Kd2xz/KTdqKKAjnlFKf8Adt/CjqZf/t5z/um/hRtN5ru0EUV1i2fcN7NtOT/syPrUqLda/b2bRh+0yr/zEU26aJvWeB3kIvfTyKgUVeQdHu0GGSsMfkz5P/DkVa23RTIfztzgeEafiTUZ+I0rNZB9s/JLDXnRpScTXCS9ReZ+GtabadFVmusnWyn9d8D04APmTTHs/YUEH5qFE8woz8edQZccgb1Gk/gevkliGQ65flZJs3dq8uMGKAqp+/L2B8DqfSmzZHRUgw13IZT3ohKp8dGPv0p+oJqonxmolyZ8o7NfH2snW07R1s1wsrGOFAkSKiDkqjA+Vd6Xts7+2ltkNKHcZ7EfaOR3EjQH3mollY7X2ocQxfYbRs/lZMiQjOOyNGyfIAaHtcqZp8Mqao7VrA8T/XKH1EceV/BS95t9IrTEYzLcNokSakk6Dixyye7me4VbdHfRzO1x/nPahzPzhg7oge9hy4hyAHLmck6Me5XRbabN/KIDLcnnNJq2vPgHJRz5anvJpxrYUOGxUYuM3c/bkquaodL3IoooqzUdFFFFCEVA2vsG3uk6u5hjlXwdQcHlkHmp1Oo1qfRQhZftToHgyXsLiazk56MXTnnUEhv+LTwqkl3Y29ad0N6gPceFyPUL88mtroqPNSwzf7GgpbZHM6pWAy9I7W5C3tlcW7ctV0z5cfDkeYzVpZb/ANjLynVfJwU/5hrW0OgYYIBB5gjIqh2n0f7PuMmW0hZiMcQQK2PJlwRVVLgNK/q3b3H3UltbINc0n29/HJ7EiP8AssD9K7182j/k/bMk9gTw+UcuR69aHPzqA/QOyLi32lcoRyDHK+oUjNQH9HT9EniP2nxX82qwoqpn6LNqoOxtRW8mix8+0ar7jdvbkS5a4smH75P/AEhUV3R+pGhB8fZOCtj5FM2aKzq93i2nAcO1q3uV/wCAqsl6Tb5Oa25/cf8A7qbOA1XZ4pXxka1gCjNZHF0r3rcktx+4/wD31Ot9+NoyHC/Zhn9V/wCJrn/BVfZ4o+MiWnUUobPs9sz+xNZjPiH/APjNWdv0ebZkP5TaEEf+zQv/AMyLTjcAqTqR4n2STWx9qvK8ySBRliAPEnA+dQI+ha7ds3G1ZSP9Upj+Pawa7Qf5O9lxcU1xdSt35dAD7+wW+dSWdHX/AFyD7C/qEg1w4NUS73rtIvbuIgR3BwT8qorjpUteIJCk07nkETGT4drtfAGtL2d0Q7Kh9m0Rv9oWl/5yQPSmm02dFEMRRog5dlQv0qbH0fp29ck/j+8Uy6tedBZYtbTbZu/5tYCBDnt3BK6fstg+uCKsbLoXu7jB2ntBipGsUAwPViAvvHB61sFFWsNDTwdRg8z4lRnzPfqUsbudGuz7IhoLdOsHKR/yjj3M2eHmeWKZ6KKmJpFFFFCEUUUUIX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835696" y="4725144"/>
            <a:ext cx="554461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dirty="0" smtClean="0">
                <a:latin typeface="Comic Sans MS" pitchFamily="66" charset="0"/>
              </a:rPr>
              <a:t>gr</a:t>
            </a:r>
            <a:r>
              <a:rPr lang="en-GB" sz="11500" dirty="0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GB" sz="11500" dirty="0">
                <a:latin typeface="Comic Sans MS" pitchFamily="66" charset="0"/>
              </a:rPr>
              <a:t>p</a:t>
            </a:r>
            <a:r>
              <a:rPr lang="en-GB" sz="11500" dirty="0" smtClean="0">
                <a:solidFill>
                  <a:srgbClr val="FF0000"/>
                </a:solidFill>
                <a:latin typeface="Comic Sans MS" pitchFamily="66" charset="0"/>
              </a:rPr>
              <a:t>e</a:t>
            </a:r>
            <a:endParaRPr lang="en-GB" sz="115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20482" name="Picture 2" descr="https://encrypted-tbn2.gstatic.com/images?q=tbn:ANd9GcScxs3mlBaUlRdFq_M0pBd6bPstLEmauG1Pon15cFKj75aXOmZ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404664"/>
            <a:ext cx="4104456" cy="44862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hQSEBQSEhQWFRIUFRoWGBcXFRsXGBwWFxgXFxwZGBoYHicfGhkjHBUUHy8gIycpLCwsGB4xNTAqNSYrLCkBCQoKDgwOGg8PGjQkHyQsLjQsNCkvLCoqKSosKiwsLCwsNCwsLCwsLCksLCwvLCwsLCwsLCwsKSwsLCwpLCwsLP/AABEIAN4A4wMBIgACEQEDEQH/xAAcAAACAwEBAQEAAAAAAAAAAAAABgQFBwMCAQj/xABOEAACAQMBBAcFAwcHCwMFAAABAgMABBEhBQYSMQcTIkFRYYEycZGhsRRCwSMzUmJygtEkNENTkuHwCBUWY3ODorKz0vEXdNMlVJOjw//EABsBAAEFAQEAAAAAAAAAAAAAAAACAwQFBgEH/8QANREAAQMCAwQIBwACAwEAAAAAAQACAwQRBSExEhNBUQYyYXGRscHRFCJCgaHh8CMzFYLxYv/aAAwDAQACEQMRAD8A3GiiihCKKKKEIooooQiiiihCKKKKEIoory7gAknAAySe4ChCzXpineSSwtbdzHc9cblXH3FiRhxN5FnAHccEUybh74fbYWWUBLyAhLiMdzdzrnXgcDI+GTikbZN2b68n2gw7Mh6i2HeLdGOG5aF27WPdzrpvDx7Nu49oxgkR4S4Vf6S2bmfNkOCOXfrVD/y7RXfDnq6f9v7JWHwn+AP+rX7f2a12ivEMwdQykFWAII5EHUGvdXyr0UUUUIRRRRQhFFFFCEUUUUIRRRRQhFFFFCEUUUUIRRRRQhFR7naCRvGjsA0zFEHezBWcgfuox9KkViu+G35p9q/bLbtQ7Ifg4QMmVz/OVU50IQBeXMU3JKyMbTzYe6U1hebNC2qioWxdsRXdvHcQMHilXiUj4EHwIIII7iCKm04koooooQiiiihCKSelnajpZLbxEiW8mW3BHNUbLSMPciketO1J/SRu9PcRQTWoV5rWXrREx4RIpVkZQx0DYOhOlNy7WwdjWxt38EpltobWig7u7OVAoUYjhUBR7hgfSoNhtBr+w66YL2pJouyCAYw7xjmTr2RVed+XgtbjrbG8hkRHZTJbt1ZYKf6RQRw5HtcsHNQt2p71tnW9nY2M3EIwWnuB1MPE46wsue1IvG55DWvPG4VWPJJjO1tCxPKxub99lbvqWb4Ov8oTn0P37PsxYnOXtJZLUkcj1R7OP3WWnaqPcvdgWFmluG43BLyOebyOcs3x+QFXlejNvbNU51yRRRRXVxFFFFCEVwnvURkV2CtKxVATjiYKWwPPhVjjyNd6zjphuC4s7OF+C5ln61XGSY1hUsX+JUc9cnwpL3tY0udoNV1rS42C0eilPo/3wN5E8M4CXtvhZkHI/oypnmjYz5ZpsrrXBwBGiCCDYoooorq4iiiihCKKKKEIooooQqzefa4tbO4uD/RRM48yAcDXvJwKzvcrY7LYoTnrCglfPMyS9ts+eppg6ZddkyIeUksCH3GeM6/Cq3au1ZLSwe4iCnq5EMgIz+S4lD415hST31lekb3kRQs1cfzkB5qxozu2uk5WVVsna52Rclif/ptw/wCUH9RM2AJF/wBWx0I7ic1riOCAQcgjII5EHvFIu2dmo6cWA0Uq9pSMjDD6GuXRVtB4+v2bIS32XhaFjzNvJnhU+aFSPdjwp7AsS+JZun9Yfke4XKyFotKzQ/grQaKKK0ir0UUUi3/SAF27Bs9T+SMbrI3d17rxomeQYKn/AOweFCE9VF2ptBYIJJn9mJGc+5QT+FSqi7U2es8EkL+xKjIe/RgR+NCF+dRv9td4nEru8NwDp1MLr1cgIK9pc8iRiuOy97doQxi3We7W2RQsaqkXGB+iWbOg8vwpg2NG0XHYXAxPbHqyDydPuSL4qRiod3BwOV8OXurTU2F087Q4OP49lnqmtmjcQVV2N/tPjEz3syup4kQyFlz3Bx7LDuxit26P96jtCySZ1CyqWjlVeXWIcEr4A8wPOsXY4GfCtS6GLHg2UkhGs8kk3oznHyAqPi1HDTNYI9Tf7qTh1VLO523pknqvgcEkZ1HOvFxcLGjO5AVQWJPIADJNZT0cb6SPtG4a6JSPaRElpk9nEfEgQZ5MyGM478ctaz5cAQCddFcgE5ha1RRRSlxfCcanlWP7Pvft99PtHGUP8mttMZhjJJb95yx1+FN3Sxtd4dnmKI8M13ItshGcjrM8TaajCB9e7Soe7WylQIijEcSgAe4YH8azfSGs3MG7Grte4e5VjQsFzK7RvmqLeiF7C4j2jD7UGBKP6y1JHGp811YHyrVrS7WWNJEIZHUMpHIqwyDWd7M2g17ZNLMFyJ5osAYBjWRowD6AZqx6Hbljs4wMSfstxLbqx5lEbiXPo4GPACk9H6h5Y+nk1Yf7+7UirAcGyjjr3hPNFFFaZQUUUUUIRRRRQhFFFFCFU71bvJfWc1rISFlXGRzVlIZWHuZVOO/FZ/bfboIntL2wkuUZTG0kDIyyAjhLYZlILDnyxU7pJ6RLi2mFrs9FedFEkzOpKKrA8K8x2zz91Z9/6pbVYP1kjxyEEKI7ZXTloQcnBz45GKZqcKFcwbbCQNCLix7wk/GNhu3a11CYt0r3aDWr7PhtCz2r9V1lxIqBI/ajVwmSXClRppinjcHdE2oluJ5lnu58CR0/NqEziOMfoqSdTqe+sDjmvZA5ZrjinJeYvcdXG7HTtRRAMcAAanu5DlT70J3klpdtYFuOGeNph+rKhAbHkykf2RTkOCikDp2x2vqT29/pkm217ZDuQ7y9PVbdRRRSk8oW2tqLbW0tw/sRRs5/dBOPXlWNbN3ba4sWa4JFzcv9paQEhkmY8SFTzXhAUYHgadumS7IsI4Bkfa7qG3JHcrMWOfIhCPWvUEsKRRxyMFM8nBGMHVgNAMctFPOsv0gq3wiNket75dn8T9lY0QaA579NPHVSejzfBrqNra57N9bALKO6QchMhAAKtjJwBg9w0pxrI94tkypItzbkpeW2SmOUiczE/cVYDGvI+FNezelfZ8lvHNLcxQu69qJ3/KI4OGVk9oYIPMajB76tsNr21kW19Q19+4pippzC7LQ6JT6V4Op2rZXAGBPE8LEd7IQw4vRzj3GqHbSdsHxH0/8ANW3Szv5s66skEFysk8M8cqBQ/ceFua49lmqu2trGjf41Gfwrd4JLduxyPmsrisdjtcx5KmnGUYeR+lbL0WyZ2NZH/UgfAkfhWOMNDTDuJ0w2tls+G1ljnZ4eJCUTIwHbGufOk9IB/rPf6JWDHrju9U69Lt6wsBbISHvZUt8jmEJ4pP8AgVh60v7W3ZSS2SPHAFx1LLoY3j0RlPcRgelVu29/Lfam0dnrbM5SETu6shXD8ACHXnjL8qbJ9sKs9rZOmBcwu6ScX9JHwkoFxqcMWznurybpBUStqI2x/SC7zufsAtnSFrIi5w1Nj3W/ak9H++bT8VndkC/gXtaYEsfITJ3EHTIHI06Vku9WwpMrLCeC8tz1kEg8e9T4qwyCK0LdLeJb6ziulHD1i9pf0XUlXXXwYEVfYZiDa2La+oa+/wB1EqoNy7LQ6Kp6R92prqGF7XhNxbTCZVc4DrwsrJnuJDaHy88hTO+8lrFKJ9n3sbBGbiEQeMYX70itgDzrVL26EUbyN7KKzn3KCT9K/O/+nu12VpJZJTBOCVWOKKRQj68OuGGAca0/U4RFiBG20kjko5qzAwgnIpn3WuL19mQQWdjJxuvG085SOIs5LlxhizKS2eQzWk7k7r/YLRYC/WSMzSyycuKVzliB3DkB5CsA2ZvTfQx/Zo5r5bVU4Y1WOJXGeY4zkoOeCCcV5sZdo8Qke/uVKtxIjXDy4IORx5PC3gdMGp1Fgbo3OMMZu43JP7USTEotkBzsh6/lfp+ilXo33ubaFl1kihZ4pGhlC+z1iY1XPcQynyzTVQQQbFSAbi4RRRRXF1FFFFCEUUUUIWO75IbbbLh9I72NXjb/AFkY4HQ+eOE+tUm1rUKwI5N9a0Ppm2X1mypJVGZbVknQ/ssA/pwFvhSFdydZbo/iFb4j++tTgs927HI/g/tZ/FIrHa5+iqqZ+iS1Vr+7unIVLaJYQWIABk7bE50xhV1pYpdOzevuLhXdxEroxjDYVm4OZHLOMjPPU1Ix6TYph2uHkU1gsW8qLDWx9Ftu3+nDZ1sxjRnuZAccMC5GcZ9tiFPh2c0uXXTvcP8AzfZ5A8ZZMYPuA1FKmzNjfdgiJ/YUn4kV1ubZo2KOpVhzB5isKZjwC27aIfU5cd5N99oXRgkvFhFvbzpOUiU8XZJGdSckKzd4p+23F9s2X1loyvNA63EJByC0bceNP0lLLjTzrN7/AGrFDgStji5DBOfgDVXBLbA/aEilwM5ZFlRSBzyyEYHjqKq62gdWOZIDYt7Lg9hzCU8RxNLNoZ8zbNbRfb0W0llDeNIkayKGHEwB1Gq+ZB00pA2PuCb+Sa7WJFgmlLRGUFSVwAWCgHRjkjxzS1snbn2JDILG343ZpUeccRCN7ITik4mwO7BJpv2N0qXcydrq0kX2lEZGAdVIBOcEYrtDhLcP2nAk3+1he9v2mo6nfAMaQbfdcd8+jZbWwlmzHkcIwkONWYDPFnkM+FSrtf5MnkF+mK87b3ouLq3kt5GTglXhOEAPiCPUClyLbs6QiGWFmKHAkTBDAcsjOhrX4NVwQucHm17a9l1UYxR1EoaWi+uisKqdhcpUx7Ezj4nP416bbDn2LeUnuzhR6knSr/o+3Ua4lkMxwCesk4O7OioCe/Q6+VSsdq6eoja2J1yDwUfA6Wenkc+Vtm24qoeRoJ4bqNOMwk8SDm0bjhbHiRz9KZd4N+7K6s0eKcR3lmyzRK6sjFk5x+fEuVI1GfGlTePav2a4lgSNpeqbhLDl5ZIB1xiuezekK4t4nkga2zKOEqxdnXmMhcDtDJOdQfA1i58LbUvZK8EEaHmORvqMz4rQVFTEAWh2p5HX0Wg32/zXcKPY2dxMxTiLmPgiVjoV4j7ZUg5C599LO7G/G0tloYDDDNGHZyvaSTicljqcY1J04aorfbd4totlazSiJAQpSPqB22LtxOx49CxPZ91af0dbXN5bPb3arJNakRlmHFxoRlHJbXi0IOvd51LpsHGHx7UbSAeJzvr/AGShMrY6i0ZOn2/Huvdl05WFyrW92k1q0ilDxrxJhxw+0uo58yoA8aUN2bpcPZl0lMHZV0OUkh+449NCKetsdHFtOp4V6s+HtJ6qeXpis3vtzn2Zf28nCBFMWjLKcrxEEgYOoJxy5aVb4fO6OcDnko9dTtfCSDpn2qTdw8DlfA6e6uJNWG2k7YPiPpVbKOyfcfpXoDHXYCsS5tnWWndCWz+DZhlOc3NxLNjyJCDHkQgPrWgUldEe1YpNk20aSI0kUYR0DAsrAnRhzHjTrXmziSSSt00WFgiiiikrqKKKKEIoopQ6Td9xs2zLJg3Mp6uBcZ7f6RHguQfeQO+hCp+lvpBgt7eWxVevuriNo+rU+yrqQWcjloSQOZ8hrSFu5Jx7Nj8VTH9nT8Kp9mWLKWllYyXEp4pHbU5Pd7qtNzj/ACSZP0ZZVPlqT+NWmDTf5y3s9VExamLIGuOt/Rc6l7jTWaXN59rUFiYmTKlhw8JB0GnMDnUSq2W3b7bAIwWaYNGVGpPCOIYHxq/x6MvpCR9JB9PVUuCSBtUAeIIWp3e/ttHGVt1JbGFATgUHuznGnuFIV5dtLI0jnLsck8qlybuXK84JP7P8KiTWMie1G6+9CB8xXnzi46r0KNjG9VVmwNiR3TXLTAM6ylAGGeFANMA8s+Ir7Pu0iZj7ar3oJGCa+WcYrxHdfZrxJR7E+I38OIeyffzFM+2kBCsPd6HWtvhG5mgaHNBtloNf2sJi7ZYqh3zHml2DY8KHKxrnnkjJz45PfUW27V5Mw5KiIfNva+QIFW1VWw+UuefXPk/T5VzpBsxUzWMFgTw7E50fBlqi9xvYKzooorDLervY2LzOI414nPIZA5c+dabsbZy2FmxfBYAyOR3tj2QfgKzKxvnhkWWM4dTkHn3YOR4YJqftfeme5ULIyhOfCg4QT55JJ+NONcG58VHlY55A4Kq3S4ZRcrIB13Xu7+J4zxBvdrXa7sRG5GB5HHdVPPIYLqKdTgMercdxB9n1zp6007ZGVRh/gEZ/Ct5g1TvYWjll4LBYvTbmd3bmO4qpqLuxtiaN7iWJygkk4dMarGMZyR4k1Kqr3bX8mVzgCV1z4Dj5n41H6SPcIWNGhKk9HGNdO4ngFePtaYtxGaTi8eNv41A3n2vO9tlneRYXSUA9rHCwBPEdRoT31q2y9ybaMAletbHtPqPReQqF0nSLDsa74VABRVAAA9uRE+XFn0rIRtc1wddauaZjmltkpbY1VG/xqAaqqtdoD8hH3+zr+6aqq9Qp/wDWF5pN10tbI2QCnWxyPDMHcccbFToxxyPu8K0bc3pgmtnS12r24yeFLscx4CUY1/a5jvzqaSNijDXCHumYj3Nhh+NMuz9zpL5GAVeq5FnOBn9XAJJHyrzKUujmcw8CV6PHFHJTtfpkFvccgYBlIKkZBByCDyII5ivVY/0PbxyW1zLsa6fJj4jbknJwueOMHvAwWA8m7sY2CnAbqEQQbFFFFFdXEViHTRc9Ztazh/qYWkPh2zgevYrb6/PG+0/Wbw3pJyI0jRfIdXGSP7Rc+tIebNKegF5AFwqts9pPaPOpjZopm4wyqW4SRhsgcqetytkW1z1iTKTIMFcOy9nGuikA4NfN7d0RbASxEmInBDalSeWveP7udIpZ5KZ+9YptXFFVDcvuEinb2dI4ZXP7HCPUtypm3EgjW5W8vJUjeNSsMQy3DxjDM7Y9rGVwKrKKmVWMVNS3YecuQUSnwSngO029+a1wb12v9enxqBJ0gWvi7fuH8azKiq3elWApWL30j7WW5zLHHwCMqw0AY8LZLNjvxmrSR+O1DeQPwOKgw7tyXcMwUYRY3LMeWQpIA8ScCuu7svWWCk8ynzwDWmwCQ/ODzBWax+MAsI5EKHVVsH2ZP9tJ9ataqdmtwTzxHTtdYvmrAZx61P6SMJga4cD6KF0ceBUOaeIVpRRRWFW9QBk4GpPcKk3mzJYeHrY2TjGV4hjI93dz5HWmLo64DcuGUF+DKE8xg4OPiKY9+9kGa2419qEl/euO0PkD6U4GXbdR3TbMgasf3hQ/Z2ZfaQq4/dIP0zTQHElorDUcII93/iqS5jDIynUFSPiKn7rvxbNTyQj+zkfhWj6Py2c5ncVnOkMXVf2EKPVTsA9mUfozyD55/GraqmEdXduvdKgkHky9k/hVr0iiLqcPHA+aq+j0oZUlp4hMsG8lyiBFncKNAMg4HgCdQKrNpOZ1ZZXZ+IYJZix+Zp42JtzZ0UagxsHx2maPjJPfqM6VcR7ybPb70Y98RX6rWIDf/pbVz7X+RY/HtmeKJYZYnkWPRXj7RYDQcQ5g4rz/AJ7dvYtpSf1wEHxOa166OzJQeIwcuakK3xXBrPL4R9Y3UljHnslvax51cNxqrjZsBw8BdUwwWlmeXEEeSrNibMcyMXx1s7qMLyH3VA8Trzrd7O1WKNUXARBj0HM/U1lm6FqXvYcclbjPkFGfrim7fveHqo+oQ/lJB2v1UP4nl7s1V7wuLpH6lWT4g3ZhZoAs1udoldr2d2uhN5g4/Rlfl7sFh61+kq/M0cHW7S2dD3Ncox/dZT/Gv0zTkXVUaqsJDZFFFFOKMisc3hu12XvBLdXKfyW+jRVm4ciN0VVIPv4MnybyNbHVRvfbK9hdB1Vh1EpwwBGRG2Dr30LoNlgl3vTb/aneGZV/KMUZSV0yeR0wKbLTflmTqrpBNEwwSNGx4+BPwrGLa2VoxkDUc++mTdO6LQlCcmNuEfs934j0qI4bOYVpG/eENeO5aEdz0mBeznSQc+Bzh18j/eBVdebp3UQLNCxUd64b5Kc/KquOQqQykgjkQcH4ireDfG7XlOSP1lRvmVz86RdqkWkGhv3qmIr1EV4hxAlc6gHBI8Ae6pG0dpyTtxykFsYyEVfjwgZ9ai0hOjTNNjb+cEPUwW6xjBUZbixny4Rk+ZNKu49wPsJRiOKMuD8T/dX23jDOqlggJALHJA8zjupph6Hbdz1v2iXtakxHhVj499WuG1nw8hc4XFrKkxSjE0YDTY3vnfNKhbHPSqe2mEt40iaokXAWHIsWDYB7wBWjT9Ctq39LM3k7llz7tK5S9GUsYxC0TKO7BjPoMEfOrHE8XNVHumMsFXYZhbaaUSvfmEq0Vb3G6V0nOFj5rhvoa+wboXbcoWH7RA+prNbJ5LVbxvNR93toCC6ilPsq3ax+iwKn388+lOW8++UJt2jhfjeQcOgIAB5k5HPFLNzuVdIpcxggDJ4WBOPdVHSrlosmyxkjg6+iKibB27Hbwy20zdWwd+Di0DK5JBB5d9Xu7cyLdwtJjg4tc8tQQCfcSDWsTWETjDRow81BFTaCodTv3jc1X4nC2dgjOSwkbaiJwhMjeEalz/wiumzdh3U83Xm2nVQvAimNskE5LHTTurdLezSP2EVf2VA+ldHcAZJwPEnAqxrcUmq2bt1gOxVdFQRUr94Mz2rJF3Uuzygf1wPqan2O4Ny/thYh+sQT8Fz9acdo76W0ORx9Y36MY4vnyHxpYv8ApHlbSFFjHi3ab+H1qkLWDir8STP0Flx2tuMbeFpXnXsjlwkZPgDnnSvUm+2lLMcyyM58zp6AaD0FRqbNuCksDgPmN00bubwxWlrKR2rh20XBwMDAyfDmfWuW7+7r30jzSuQnF2m+8zeA8NMe6kna23UgIXBZzqFH1NfbLpNvYrdoYEjj4iSHPaZcjB4c6Z0HMH3U40E2voo0jwy+z1imuwsUfeq2hgX8laozPjXBVH7RJ5njKD3mt1rFP8neHikv5ZO1NmMFyST2uJj8TW11JaLBVcjtpxKKKKKUkIqs3m/mN1/7eX/ptVnVbvL/ADK5/wDby/8ATahC/JNj+bX3Va7nntXA/WX6v/Cqqx/Nr/jvq33N25FZX6yXCloHIzgZ4SM4bHfgnNRyL3Cnsds7Ljw9kzXltJHE0rRuEUE8RUgfGki32xc+2HBz90jT0rXekjpEtDs6SKCVJ5LherVUbPCG5s3hjHLxxWQQJhQPAUbAaEozGQ8rclebI3i6xurkXgk7vA+7zq6pDvl7IcaMhBB/x8adFvB1XWn2eDjOPDGTTT28QpMMhNw7gpFSbLaUsJzFIye46eo5Gka425NMco3VR92PaPvP8KjdXJz66TP7Rru7tqUk1AOguFrUG/t0vNlb9pB+GKlw9JE4PajiYeADKfjk4+FY+l5cp7MxbyYZ+uatNl7xs0ixSoFLZwwOhPurtnDQpIdETYtt/di2CHpLjx2oXB8ipHzx9K7/APqNb49mTPhgfxrOKKTvHJz4aNOm1ukUshSCMrkY4nOoz4Ad/vPpSXRXyklxOqdZG1g+Vfal2m2JohiOV1HgGOPQHQUp329PaKQLxkffPs+njXbY+8PWP1UqhZO7HJvd4V3YcBdI30bjs/8AibX3mujznk9Dj6VAmmZzl2Zj4sxY/E16tbN5WCRqXY9wGfU+A8zVlt/d02Vobm4kRcYAjAJYseSg8s/IVwBzkouZHrkqeuQvELcPGvF4cQz8KULu+luDliUj7kHePPxrgdnJjljzzrS92OJTJqCeqMu1PlP26e5sZiWaccbOMhD7IU8sjvJGuvKsUsdvyQjhlBkTuYe0PfnnWl3HTnbRwqlvDLJKI1ABAVAwGME5JOPIetKZHnmm5qi7QBkUndJtpHFtdkhACiJcgHQMcnHlpjTzpfrzJM8ssk8xzLKxZtc4zrj8PQVyM5ZuCNeNz3Dl60o5nJNNNhmth/ydz2r/APai+jVs9fnPop21Ps7aMUEnC8d+wRsc1caKQceLAHyPlX6Mp9pyUN4IcboooorqQisU6adtTy38WzkleKDqOtk4DgvxFl4WxzUBeXLXloK2uvz/ANItz1m8Mw/qII4/iBJ//SkvNmkp2Foc8ApQbc2MexJIp8yD9AKqr2zlg/Ojij/TH4+FO1eXQEEEAg6EHUEedRBIeKtXU7bfLkkmFE9pQNe8V1qxvt1cHjt24T3ofZ9PCqqWOZNHhb3qMj5U5kdFHILMnD2X2dcqw8jWk7hbIt22Qby8P5NFdQOIgYTIyQNSScgCswF+vI5U+Yr3whlChyUBzwBzw5/Z5ClW5psuJ6hXmxHYHcMkj3ZqRXwDGlfaSTcpbRYWRXC8jJXK6Mp4h6V3ooBsukXFk07NvRLEsg7xr7+8fGpVJ+xto/ZpCjfmpDkHuVv8Y+ArV9xd34rnimkIaNSAFB0YkA5JH3cd1NlhvkpDJxsXdqNVXbvbuSXb4Xsxj2n7h5DxalLf26WO4ks7dywU8LucZwAMjTTnkennWm769J1vYxmG24Jbn2VRCOBD4vjQY/R+lYlGpyzueKR2LO3ixOT8zTmwG5qMZnSEgZBfYogowOVc7qIkBl0dTlT5jWu9FF+KCARZbF0P7ZSa0lYkK6uOsB0xhef7POkHpH3tG0LvhjbNrb5VMcnc+0/mNAB5e+lbqPa4WZQwwwViAw8GA5ivccYUYAwKVcAWCb2C513L1RXh5QOZArklyXPDEjOfIaetJsU4XAKRXCS7UHA7TeCjJqwt92ZZMGV+Bf0V1Px5fWr6x2RFD7CAH9I6t8TXC4BLbG93Z3pes935ZtZT1afoj2iPw9fhT3uTuhHLL1SgpGq8TsPaOoAGT3nPyNQae+jOEcM79+VX0AJ/GkglxtwTjmCJhcNeapNmbuI+88UUQPUWUfXNkk4cjQZPfxGM4PcprbqyPoc2qLrae1bgAdtowMa9leJRr5hQa1ypYFhZVLnFxuUUUUV1JXiaZUUsxCqoySTgADvJr83bQ2tHfbfu3tjxrMFWPPZ4jHHGp4c+PAxHiKb+k7bku0L4bIgYpbxYe6kHMnnwe4aad5P6tRdrbh28kCRxAxPAMxOhwwbnqeZycHPPzqqrcShp3iJ/HW3AKXTxPP8Akbw/K5zbqPDE093JHbRKNS54m8gFXmT4Zz5UhvvbqeGJiuefLI8QKqH2hPchGuLiWYKdFkdnAI004ida61MLGjJPiWR2d7K8st5oZDwklG8H0+fKrekiWBWGo/jUrZG12hcRyEtExwrH7p8PdSCwHRPMnINn+KaZrdXGGUMPMZqqud1IG1AKHxU/gdPhVzRSA4jRSHRtdqErz7sTL+bkDDwbQ/H/AMVCkt509uE+9dfpmnWilbw8UyaccDZIZ2goOGDKfAivS3qH7w9dPrTu8QIwQCPMZqK+xoD/AEUfooH0pW23kkGB/AhKhkRhjII99cltAMhXZQ2hAbQjwPjTW+7luf6MD3ZFcf8ARS3/AED/AGm/jXQ8JBgedQEuwwonLHvzrX1rxB94fX6UxLurbj7h/tH+NSU2HAP6JPVc/WuF7V0QP7AlA7RTuyfcK7RiVvYhc+8Y+tOcVuqjCqqjyAH0rpXNscksU7uLvAJPi2PdN91UH6x/hn6VLi3Tc/nJj7lGPnTLRXN4UsU7eNyqi13WgTUqXPixz8uVWkcQUYUADyGKt93933u5CinhVRlnIyAO4Y7yddPKljfe5aC8ktbZ+zFgNIwGeIgHHLHfRZzs1wvjiyAz7FZ1abL2Orwz3ErmOCBCxYDJJAzgD/HMVnsO3LiP2sSjwxg+mKl7S3wmubVbNU6qDj6yTUlnbQgHQaDA08gaU2PPPRIfUfLZuqivvHcOeKMKidwIyT7/APAr3/pLe8LIriJXGGKEgkfE/LFRQMaCvtKyGgTJ2jqSrjo929ebPmmls0E0SBOviIyWTU5GNQR2sEZxnUEV+itzd9LfaVuJrdtRo8be2jeDD6EaGsP6Jovyl2/d+TX1HEasdu2smy7ldqWIxg/yiEaI6HmcDl56aHB8agNxNras0z+yx7SBkfRMup/8e23t81v1FQ9kbVS5gjnjOUlQOvuYZ+NFXCiLDOjNus+23DDEst0xbPMffwfV2p2pReL/ADVtm4tZOzb3jddC50HExPZzjHMlfRfGm6vP8YjeyrcXccx3WV3SuBiFlj++2wTZ3TOB/J524lPcrnUqfmfd7qp63C/2fHPG0Uqh0Yag/XyI8ayzeHcSe0JeENPb88AflEHmB7Q8x8qusNxNkrRFKbOHPQ/vzTUkZYbjTyVFXK6i4kI78ae+vsU4bkdfDv8AhXSr3RNZOC0TcC52bcWyfaZernjHDIjy8APD98HQkEYJwdDXrfTpItI4Xs9nRpI7jBkVfya+YPN2058vM8qzVrZSclRn3V6RAOQxXbt4BJs86ldodt3Scykg8xg/LH41JXeuQe1B8G/uqFRScuScBcNHFWke+Eee2jp54zVxaXqSrxRsGHl+I7jSmRXizumtpesQcSNo6/iP8d9cLAdEtszmn5swnap1hsOaZHkjXiWP2tQO7OgPPSu+xb7Y9wgdrt4W+9HKyrg+GSmo8wambwdJ1jZ2zW9hiaRgQOHJUFhgszH2j5CuCI8V19S0D5Vn+1t4mVzFCoZh7THkPLzqtXa92DnjRvIqPwA+tRrSIgEscsxyfWu9LsBkmi5zsySFZ2O9QyEnXgY/eHs/3Vfg0lyxBhg8qkbK27JbcKvH10SnkGKnh8MgHHwpJYDonGTFuT8wmyjNTIelmxRexs1i+OTcJGf2iCflUDbHSrNcRtHDZwW6spHE2JGGRjK9lQD6UbrtXfihwCYNh78xbPgl61SS3aXBGSwXAXX3d1Zgb15meaQ5klYux8yeQ8gMACo62YJ4nJdvFjn61IApWgsmT8z9q1kUUV8JriUvteJHOQqAtIxwqjUkmuuz7SW5fq7aMyN3tyRfNm5Vp26O4yWn5Vz1lwRq+NFHgg/GoNZXxUrfmzdwHvyCGtMmTfFS9zN3fsdqsZ1kY8chzntkDT3AAD0q12hbrJDIjY4WRgc8sEHnUilvfreAW1sVXWebMcaDViW0JwPDPxIFYtm9qpxbNzj/AHgpp2Y2dgSZupv/AHVtZxwxI5ROLBGMdp2Y9/iTRW0bldHMVvs+3imUGVUy+f03Jcj3Atj0or0xZ9Wm/m5EW07UwueCRTxRSjmj+Pmp5EfQ4NZNabwz7OlFltZSrco7jmjrnGScDIGna5/pY51vtV+3NgQXkJhuY1kjPceYPipGqnzGtRKujiqmbEg7jxCdjldGbtSJHIGAKkEHUEHII8q9VQ7T6Kr7ZxaTZMvXw8zbTEZ568JyFPP9U6d5xVdadIqI/U30UlpONCHVuHmRkHGQNOZGPM86x1XgtRBmwbQ7NfD2urSOrY/XIqdt3cS1uiWZOCX+sj7Leo5H1FJW0uji7iJMTJcJ3D2H92Dofj8K1C1vElUNG6up5FWDD4iu1R4MSqab5QbgcHZ/sJ10LHZj8LBLl2ibgmjeJvB1Iz3aeI8+VfUlB5EH1rd5YVYYZQw8CAR8DS/f9HtjKcmEKfFCU9cDQn3irmLHoz/sYR3Z+dkyYHjQ3/CyqinqfokjH5q4lXwD8Lj5AVVXHRleKfycsLjxbiQ/AA1YMxSkf9du+4TZY8atS1RVrLuVtBT/ADdXA70kT6Fs/Kokmw7tfbtJR7lz9KltqYXdV4P3CTcjUHwKgPaqeaivUcKryAFdGt5hzt5//wAbfwr51UnfDMP9038Kd2xz/KTdqKKAjnlFKf8Adt/CjqZf/t5z/um/hRtN5ru0EUV1i2fcN7NtOT/syPrUqLda/b2bRh+0yr/zEU26aJvWeB3kIvfTyKgUVeQdHu0GGSsMfkz5P/DkVa23RTIfztzgeEafiTUZ+I0rNZB9s/JLDXnRpScTXCS9ReZ+GtabadFVmusnWyn9d8D04APmTTHs/YUEH5qFE8woz8edQZccgb1Gk/gevkliGQ65flZJs3dq8uMGKAqp+/L2B8DqfSmzZHRUgw13IZT3ohKp8dGPv0p+oJqonxmolyZ8o7NfH2snW07R1s1wsrGOFAkSKiDkqjA+Vd6Xts7+2ltkNKHcZ7EfaOR3EjQH3mollY7X2ocQxfYbRs/lZMiQjOOyNGyfIAaHtcqZp8Mqao7VrA8T/XKH1EceV/BS95t9IrTEYzLcNokSakk6Dixyye7me4VbdHfRzO1x/nPahzPzhg7oge9hy4hyAHLmck6Me5XRbabN/KIDLcnnNJq2vPgHJRz5anvJpxrYUOGxUYuM3c/bkquaodL3IoooqzUdFFFFCEVA2vsG3uk6u5hjlXwdQcHlkHmp1Oo1qfRQhZftToHgyXsLiazk56MXTnnUEhv+LTwqkl3Y29ad0N6gPceFyPUL88mtroqPNSwzf7GgpbZHM6pWAy9I7W5C3tlcW7ctV0z5cfDkeYzVpZb/ANjLynVfJwU/5hrW0OgYYIBB5gjIqh2n0f7PuMmW0hZiMcQQK2PJlwRVVLgNK/q3b3H3UltbINc0n29/HJ7EiP8AssD9K7182j/k/bMk9gTw+UcuR69aHPzqA/QOyLi32lcoRyDHK+oUjNQH9HT9EniP2nxX82qwoqpn6LNqoOxtRW8mix8+0ar7jdvbkS5a4smH75P/AEhUV3R+pGhB8fZOCtj5FM2aKzq93i2nAcO1q3uV/wCAqsl6Tb5Oa25/cf8A7qbOA1XZ4pXxka1gCjNZHF0r3rcktx+4/wD31Ot9+NoyHC/Zhn9V/wCJrn/BVfZ4o+MiWnUUobPs9sz+xNZjPiH/APjNWdv0ebZkP5TaEEf+zQv/AMyLTjcAqTqR4n2STWx9qvK8ySBRliAPEnA+dQI+ha7ds3G1ZSP9Upj+Pawa7Qf5O9lxcU1xdSt35dAD7+wW+dSWdHX/AFyD7C/qEg1w4NUS73rtIvbuIgR3BwT8qorjpUteIJCk07nkETGT4drtfAGtL2d0Q7Kh9m0Rv9oWl/5yQPSmm02dFEMRRog5dlQv0qbH0fp29ck/j+8Uy6tedBZYtbTbZu/5tYCBDnt3BK6fstg+uCKsbLoXu7jB2ntBipGsUAwPViAvvHB61sFFWsNDTwdRg8z4lRnzPfqUsbudGuz7IhoLdOsHKR/yjj3M2eHmeWKZ6KKmJpFFFFCEUUUUIX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835696" y="4725144"/>
            <a:ext cx="554461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dirty="0" smtClean="0">
                <a:latin typeface="Comic Sans MS" pitchFamily="66" charset="0"/>
              </a:rPr>
              <a:t>sk</a:t>
            </a:r>
            <a:r>
              <a:rPr lang="en-GB" sz="11500" dirty="0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GB" sz="11500" dirty="0">
                <a:latin typeface="Comic Sans MS" pitchFamily="66" charset="0"/>
              </a:rPr>
              <a:t>t</a:t>
            </a:r>
            <a:r>
              <a:rPr lang="en-GB" sz="11500" dirty="0" smtClean="0">
                <a:solidFill>
                  <a:srgbClr val="FF0000"/>
                </a:solidFill>
                <a:latin typeface="Comic Sans MS" pitchFamily="66" charset="0"/>
              </a:rPr>
              <a:t>e</a:t>
            </a:r>
            <a:endParaRPr lang="en-GB" sz="115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22530" name="Picture 2" descr="http://www.groton.k12.ct.us/cms/lib2/CT01001200/Centricity/Domain/856/kid_clipart_skatin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620687"/>
            <a:ext cx="4680520" cy="40018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10</Words>
  <Application>Microsoft Office PowerPoint</Application>
  <PresentationFormat>On-screen Show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Gareth Pitchford</cp:lastModifiedBy>
  <cp:revision>2</cp:revision>
  <dcterms:created xsi:type="dcterms:W3CDTF">2013-04-27T08:38:44Z</dcterms:created>
  <dcterms:modified xsi:type="dcterms:W3CDTF">2013-05-01T09:05:53Z</dcterms:modified>
</cp:coreProperties>
</file>