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56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4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7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24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37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78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8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00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64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6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80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6CAE-7446-4F9D-912C-E0ED23FCFB02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11DF-B42A-4731-AFFC-EDD190DD7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8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5072" y="1268760"/>
            <a:ext cx="575388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WALT: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Write descriptively 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about a setting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7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7303" y="620688"/>
            <a:ext cx="58128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Use your senses to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build up a fantastic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description!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09694" y="3125763"/>
            <a:ext cx="1298010" cy="1289527"/>
            <a:chOff x="609694" y="3125763"/>
            <a:chExt cx="1298010" cy="1289527"/>
          </a:xfrm>
        </p:grpSpPr>
        <p:sp>
          <p:nvSpPr>
            <p:cNvPr id="5" name="TextBox 4"/>
            <p:cNvSpPr txBox="1"/>
            <p:nvPr/>
          </p:nvSpPr>
          <p:spPr>
            <a:xfrm>
              <a:off x="611560" y="3125763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sight</a:t>
              </a:r>
              <a:endParaRPr lang="en-GB" sz="36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2050" name="Picture 2" descr="C:\Users\kf2\AppData\Local\Microsoft\Windows\Temporary Internet Files\Content.IE5\AFYRS471\MC900281284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94" y="3778030"/>
              <a:ext cx="1208303" cy="6372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2051720" y="4362931"/>
            <a:ext cx="1414993" cy="1905607"/>
            <a:chOff x="1788855" y="4837964"/>
            <a:chExt cx="1414993" cy="1905607"/>
          </a:xfrm>
        </p:grpSpPr>
        <p:sp>
          <p:nvSpPr>
            <p:cNvPr id="7" name="TextBox 6"/>
            <p:cNvSpPr txBox="1"/>
            <p:nvPr/>
          </p:nvSpPr>
          <p:spPr>
            <a:xfrm>
              <a:off x="1907704" y="48379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smell</a:t>
              </a:r>
              <a:endParaRPr lang="en-GB" sz="36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2051" name="Picture 3" descr="C:\Users\kf2\AppData\Local\Microsoft\Windows\Temporary Internet Files\Content.IE5\AFYRS471\MC900028142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8855" y="5467232"/>
              <a:ext cx="1203612" cy="12763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4104255" y="3448928"/>
            <a:ext cx="1296144" cy="1406733"/>
            <a:chOff x="4628817" y="3582094"/>
            <a:chExt cx="1296144" cy="1406733"/>
          </a:xfrm>
        </p:grpSpPr>
        <p:sp>
          <p:nvSpPr>
            <p:cNvPr id="6" name="TextBox 5"/>
            <p:cNvSpPr txBox="1"/>
            <p:nvPr/>
          </p:nvSpPr>
          <p:spPr>
            <a:xfrm>
              <a:off x="4628817" y="358209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touch</a:t>
              </a:r>
              <a:endParaRPr lang="en-GB" sz="36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2052" name="Picture 4" descr="C:\Users\kf2\AppData\Local\Microsoft\Windows\Temporary Internet Files\Content.IE5\G21DS3DA\MC900441733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752327" y="3905259"/>
              <a:ext cx="1083568" cy="1083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6574634" y="4068880"/>
            <a:ext cx="1944216" cy="1561488"/>
            <a:chOff x="6574634" y="4543913"/>
            <a:chExt cx="1944216" cy="1561488"/>
          </a:xfrm>
        </p:grpSpPr>
        <p:sp>
          <p:nvSpPr>
            <p:cNvPr id="8" name="TextBox 7"/>
            <p:cNvSpPr txBox="1"/>
            <p:nvPr/>
          </p:nvSpPr>
          <p:spPr>
            <a:xfrm>
              <a:off x="6574634" y="4543913"/>
              <a:ext cx="19442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hearing</a:t>
              </a:r>
              <a:endParaRPr lang="en-GB" sz="36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2053" name="Picture 5" descr="C:\Users\kf2\AppData\Local\Microsoft\Windows\Temporary Internet Files\Content.IE5\MOFR4CYH\MC900281285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5126118"/>
              <a:ext cx="661658" cy="97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4499992" y="5198840"/>
            <a:ext cx="1296144" cy="1046825"/>
            <a:chOff x="4499992" y="5484295"/>
            <a:chExt cx="1296144" cy="1046825"/>
          </a:xfrm>
        </p:grpSpPr>
        <p:sp>
          <p:nvSpPr>
            <p:cNvPr id="9" name="TextBox 8"/>
            <p:cNvSpPr txBox="1"/>
            <p:nvPr/>
          </p:nvSpPr>
          <p:spPr>
            <a:xfrm>
              <a:off x="4499992" y="5484295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taste</a:t>
              </a:r>
              <a:endParaRPr lang="en-GB" sz="36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2054" name="Picture 6" descr="C:\Users\kf2\AppData\Local\Microsoft\Windows\Temporary Internet Files\Content.IE5\G21DS3DA\MC900238193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992" y="6005957"/>
              <a:ext cx="1154482" cy="525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611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scenicreflections.com/files/spooky_forrest_Wallpaper_b11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48064" y="4941168"/>
            <a:ext cx="270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can you see? 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371703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can you hear?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43805" y="2338671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can you smell?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810" y="190310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can you touch?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566124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can you taste?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1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scenicreflections.com/files/spooky_forrest_Wallpaper_b11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8864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Task: Make a mind map to show what you can see, hear, smell, touch and taste.</a:t>
            </a:r>
            <a:endParaRPr lang="en-GB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27584" y="1412776"/>
            <a:ext cx="7258407" cy="4612771"/>
            <a:chOff x="827584" y="1412776"/>
            <a:chExt cx="7258407" cy="4612771"/>
          </a:xfrm>
        </p:grpSpPr>
        <p:sp>
          <p:nvSpPr>
            <p:cNvPr id="4" name="Oval 3"/>
            <p:cNvSpPr/>
            <p:nvPr/>
          </p:nvSpPr>
          <p:spPr>
            <a:xfrm>
              <a:off x="3455876" y="2708920"/>
              <a:ext cx="2088232" cy="1656184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5916" y="3213846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Forest</a:t>
              </a:r>
              <a:endParaRPr lang="en-GB" sz="3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cxnSp>
          <p:nvCxnSpPr>
            <p:cNvPr id="7" name="Straight Connector 6"/>
            <p:cNvCxnSpPr>
              <a:stCxn id="4" idx="7"/>
            </p:cNvCxnSpPr>
            <p:nvPr/>
          </p:nvCxnSpPr>
          <p:spPr>
            <a:xfrm flipV="1">
              <a:off x="5238294" y="1988840"/>
              <a:ext cx="1133906" cy="962623"/>
            </a:xfrm>
            <a:prstGeom prst="line">
              <a:avLst/>
            </a:prstGeom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" idx="1"/>
            </p:cNvCxnSpPr>
            <p:nvPr/>
          </p:nvCxnSpPr>
          <p:spPr>
            <a:xfrm flipH="1" flipV="1">
              <a:off x="2555776" y="2204864"/>
              <a:ext cx="1205914" cy="746599"/>
            </a:xfrm>
            <a:prstGeom prst="line">
              <a:avLst/>
            </a:prstGeom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238294" y="4077072"/>
              <a:ext cx="1637962" cy="792088"/>
            </a:xfrm>
            <a:prstGeom prst="line">
              <a:avLst/>
            </a:prstGeom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3"/>
            </p:cNvCxnSpPr>
            <p:nvPr/>
          </p:nvCxnSpPr>
          <p:spPr>
            <a:xfrm flipH="1">
              <a:off x="2051720" y="4122561"/>
              <a:ext cx="1709970" cy="746599"/>
            </a:xfrm>
            <a:prstGeom prst="line">
              <a:avLst/>
            </a:prstGeom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499992" y="4365104"/>
              <a:ext cx="0" cy="792088"/>
            </a:xfrm>
            <a:prstGeom prst="line">
              <a:avLst/>
            </a:prstGeom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348603" y="1412776"/>
              <a:ext cx="1224136" cy="864096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6861855" y="4581128"/>
              <a:ext cx="1224136" cy="864096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1439652" y="1556792"/>
              <a:ext cx="1224136" cy="864096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827584" y="4581128"/>
              <a:ext cx="1224136" cy="864096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887924" y="5161451"/>
              <a:ext cx="1224136" cy="864096"/>
            </a:xfrm>
            <a:prstGeom prst="ellipse">
              <a:avLst/>
            </a:prstGeom>
            <a:noFill/>
            <a:ln w="381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19672" y="184482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See</a:t>
              </a:r>
              <a:endParaRPr lang="en-GB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516216" y="1700808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Hear</a:t>
              </a:r>
              <a:endParaRPr lang="en-GB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1600" y="486916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Feel</a:t>
              </a:r>
              <a:endParaRPr lang="en-GB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67944" y="544522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Taste</a:t>
              </a:r>
              <a:endParaRPr lang="en-GB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60671" y="4869160"/>
              <a:ext cx="923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Smell</a:t>
              </a:r>
              <a:endParaRPr lang="en-GB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50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778" y="260648"/>
            <a:ext cx="8845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Don’t forget to use adjectives!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63888" y="2924944"/>
            <a:ext cx="1359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tree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2" descr="C:\Users\kf2\AppData\Local\Microsoft\Windows\Temporary Internet Files\Content.IE5\AFYRS471\MC9002812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390" y="3810690"/>
            <a:ext cx="1208303" cy="63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163661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twisted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0778" y="3386609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/>
              <a:t>lifeless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1781199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/>
              <a:t>dark</a:t>
            </a:r>
            <a:endParaRPr lang="en-GB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339573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gnarled</a:t>
            </a:r>
            <a:endParaRPr lang="en-GB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64194" y="544522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bare</a:t>
            </a:r>
            <a:endParaRPr lang="en-GB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08004" y="5445223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/>
              <a:t>old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0846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104" y="188640"/>
            <a:ext cx="88158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Now you are ready to write your description!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4" descr="http://www.scenicreflections.com/files/spooky_forrest_Wallpaper_b11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30392"/>
            <a:ext cx="3918624" cy="293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052736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As I made my way into the forest I could see dark, twisted trees and a layer of soft, white mist covered the path. In the distance I could hear a lone wolf howling at the bright moon and the dry twigs cracked and rustled beneath my feet as I crept along. The icy wind swept across my face, stinging my cheeks. The smell of rotting leaves filled my nostrils but I pushed myself further into the darkness.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413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30" y="188640"/>
            <a:ext cx="88221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Now you can write descriptively about any setting!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ts4.mm.bing.net/th?id=I.4990606742455863&amp;pid=1.7&amp;w=209&amp;h=152&amp;c=7&amp;r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95" y="1134351"/>
            <a:ext cx="336637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2.mm.bing.net/th?id=H.4725676018828981&amp;pid=1.7&amp;w=219&amp;h=140&amp;c=7&amp;r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59395"/>
            <a:ext cx="3775590" cy="241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4.mm.bing.net/th?id=I.4642817526137999&amp;pid=1.7&amp;w=163&amp;h=138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82560"/>
            <a:ext cx="2998474" cy="253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s4.mm.bing.net/th?id=I.4949473857963979&amp;pid=1.7&amp;w=180&amp;h=141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8" y="3982560"/>
            <a:ext cx="3195788" cy="250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barney</dc:creator>
  <cp:lastModifiedBy>Gareth Pitchford</cp:lastModifiedBy>
  <cp:revision>9</cp:revision>
  <dcterms:created xsi:type="dcterms:W3CDTF">2012-12-04T12:11:02Z</dcterms:created>
  <dcterms:modified xsi:type="dcterms:W3CDTF">2012-12-05T09:38:20Z</dcterms:modified>
</cp:coreProperties>
</file>