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2C85D-960E-4986-92FD-29F6119F450A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C903-20DA-4C27-802C-BEF423EF2E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14C1F-D3BF-421F-9C21-37631720E061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793C-D480-4584-BA15-B728D6D2DE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EB50-DD16-435F-B2CF-96A6EAA97F0A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40401-F3AB-4650-8D8B-F991F06D5D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6CD74-A842-4344-9544-3168F25B80D3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072D5-C9F8-4224-99D7-71D27B8DF31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D593-3BC8-40DB-91F9-2FD6F9326820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2A8DC-5B4D-49DA-AF32-6F2EC949D4B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E3C2-5A74-47A1-8398-FD9F8656DEF7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19B54-BC74-4BA4-8C8D-5EC221FBA4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357CD-178C-4A91-B0FB-74EB9A26310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2D33-4FCA-4F3F-BCCD-92AEA8CF05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52B2-0216-4411-9EAC-D47E97172D84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15867-2691-4415-94B0-33E1C8E8DF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D649A-F7D7-4491-A7D5-6D3CE3406BFA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8242-281A-48B3-90CD-253C5C5B9AA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6C6DF-F58A-400F-BE46-9CD37F07C5CA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4923-1D9C-4835-9F5B-950677DB0E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8947-E4D1-4FF2-877A-DE4B18BC834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BA52-D181-4C7C-AD62-0706F9149D8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advTm="34554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4000" t="-7000" r="-12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80E53B-676F-4A5D-B469-A0CE6F79F718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BFE3F8-FC32-4568-A76E-E32656A473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34554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5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6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7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8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9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0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3.wav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8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9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endParaRPr lang="fr-FR" sz="28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few,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 smtClean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Some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examples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chemeClr val="bg1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She’s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lonely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..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she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has few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friends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They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have a few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things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to do.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He’s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poor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…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he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has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money.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There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is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just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a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wine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Ravie" pitchFamily="82" charset="0"/>
                <a:cs typeface="+mn-cs"/>
              </a:rPr>
              <a:t>left</a:t>
            </a:r>
            <a:r>
              <a:rPr lang="fr-FR" sz="2800" dirty="0" smtClean="0">
                <a:solidFill>
                  <a:schemeClr val="bg1"/>
                </a:solidFill>
                <a:latin typeface="Ravie" pitchFamily="82" charset="0"/>
                <a:cs typeface="+mn-cs"/>
              </a:rPr>
              <a:t>.</a:t>
            </a:r>
            <a:endParaRPr lang="fr-FR" sz="2800" dirty="0">
              <a:solidFill>
                <a:schemeClr val="bg1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540552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52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9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Jane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makes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very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mistakes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when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she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speaks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French.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292080" y="3501008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84568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72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After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just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one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week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Sheila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had</a:t>
            </a:r>
            <a:r>
              <a:rPr lang="fr-FR" sz="320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already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made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quite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friends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779912" y="4437112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828584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8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Our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neighbours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are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going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away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for _________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days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next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week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91680" y="4437112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324528" y="364502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40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took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photos of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garden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yesterday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11960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144000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7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I’ll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have to go to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bank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I’ve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only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got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__________ money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left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19672" y="4437112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84568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46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speak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French and ___________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Italian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979712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900592" y="364502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8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Linda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left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minutes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ago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427984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756576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2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Would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you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like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cream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in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your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coffee?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004048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396536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5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parents drink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very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wine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don’t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like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664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84568" y="364502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78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There are _______ English restaurants in France,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they’re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not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very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popular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572000" y="3501008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12560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28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use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and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few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latin typeface="Ravie" pitchFamily="82" charset="0"/>
                <a:cs typeface="+mn-cs"/>
              </a:rPr>
              <a:t>with</a:t>
            </a:r>
            <a:r>
              <a:rPr lang="fr-FR" sz="2800" dirty="0" smtClean="0"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latin typeface="Ravie" pitchFamily="82" charset="0"/>
                <a:cs typeface="+mn-cs"/>
              </a:rPr>
              <a:t>countable</a:t>
            </a:r>
            <a:r>
              <a:rPr lang="fr-FR" sz="2800" dirty="0" smtClean="0"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latin typeface="Ravie" pitchFamily="82" charset="0"/>
                <a:cs typeface="+mn-cs"/>
              </a:rPr>
              <a:t>nouns</a:t>
            </a:r>
            <a:endParaRPr lang="fr-FR" sz="2800" dirty="0" smtClean="0"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 people (not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many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few chairs (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some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Ravie" pitchFamily="82" charset="0"/>
                <a:cs typeface="+mn-cs"/>
              </a:rPr>
              <a:t>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latin typeface="Ravie" pitchFamily="82" charset="0"/>
                <a:cs typeface="+mn-cs"/>
              </a:rPr>
              <a:t> and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latin typeface="Ravie" pitchFamily="82" charset="0"/>
                <a:cs typeface="+mn-cs"/>
              </a:rPr>
              <a:t>with</a:t>
            </a:r>
            <a:r>
              <a:rPr lang="fr-FR" sz="2800" dirty="0" smtClean="0">
                <a:latin typeface="Ravie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latin typeface="Ravie" pitchFamily="82" charset="0"/>
                <a:cs typeface="+mn-cs"/>
              </a:rPr>
              <a:t>uncountable</a:t>
            </a:r>
            <a:r>
              <a:rPr lang="fr-FR" sz="2800" dirty="0" smtClean="0"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latin typeface="Ravie" pitchFamily="82" charset="0"/>
                <a:cs typeface="+mn-cs"/>
              </a:rPr>
              <a:t>nouns</a:t>
            </a:r>
            <a:endParaRPr lang="fr-FR" sz="2800" dirty="0" smtClean="0"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 water (not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much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 time (not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much</a:t>
            </a:r>
            <a:r>
              <a:rPr lang="fr-FR" sz="2800" smtClean="0">
                <a:solidFill>
                  <a:srgbClr val="FF0000"/>
                </a:solidFill>
                <a:latin typeface="Ravie" pitchFamily="82" charset="0"/>
                <a:cs typeface="+mn-cs"/>
              </a:rPr>
              <a:t> time)</a:t>
            </a:r>
            <a:endParaRPr lang="fr-FR" sz="2800" dirty="0" smtClean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pic>
        <p:nvPicPr>
          <p:cNvPr id="6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540552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4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needed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 time to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think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things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over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before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making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decision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644008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468544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3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We’re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going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on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holiday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with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friends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this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year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not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just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two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of us.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71800" y="4005064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396536" y="3284984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2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Hurry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up. 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We’ve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got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time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before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plane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leaves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03648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12560" y="321297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5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There are _______ buses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here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in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evenings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so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most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people use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their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cars.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499992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468544" y="306896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73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We’ve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been to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Italy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quite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times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now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love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987824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396536" y="3068960"/>
            <a:ext cx="244475" cy="2444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71600" y="6093296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Janet </a:t>
            </a:r>
            <a:r>
              <a:rPr lang="fr-FR" dirty="0" err="1" smtClean="0"/>
              <a:t>Mournard</a:t>
            </a:r>
            <a:r>
              <a:rPr lang="fr-FR" dirty="0" smtClean="0"/>
              <a:t> </a:t>
            </a:r>
          </a:p>
          <a:p>
            <a:r>
              <a:rPr lang="fr-FR" dirty="0" smtClean="0"/>
              <a:t>http://maison.broustiquet.monsite-orange.fr/sejourlinguistique/index.html</a:t>
            </a:r>
          </a:p>
          <a:p>
            <a:endParaRPr lang="fr-FR" dirty="0"/>
          </a:p>
        </p:txBody>
      </p:sp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92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923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had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 money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when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got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married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but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survived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83968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2" name="Son enregistré"/>
          </p:nvPr>
        </p:nvPicPr>
        <p:blipFill>
          <a:blip r:embed="rId4" cstate="print"/>
          <a:stretch>
            <a:fillRect/>
          </a:stretch>
        </p:blipFill>
        <p:spPr>
          <a:xfrm>
            <a:off x="9612560" y="3645024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2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I’m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quite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busy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  I have _________ important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things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to do.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664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84568" y="4221088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2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He’s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just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started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school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so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has 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friends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for the moment.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75656" y="450912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900592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We’ll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have to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hurry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have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very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 time to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get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to the station.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499992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84568" y="306896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8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I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speak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Russian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but not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much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067944" y="3429000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468544" y="3356992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4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Take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this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aspirin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with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_________ water and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you’ll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feel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better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19672" y="3933056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little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468544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25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Use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words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to 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complete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the sentences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few, a few,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  <a:cs typeface="+mn-cs"/>
              </a:rPr>
              <a:t>, a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  <a:cs typeface="+mn-cs"/>
              </a:rPr>
              <a:t>little</a:t>
            </a:r>
            <a:endParaRPr lang="fr-FR" sz="2800" dirty="0">
              <a:solidFill>
                <a:srgbClr val="FF0000"/>
              </a:solidFill>
              <a:latin typeface="Ravie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501008"/>
            <a:ext cx="69135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There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were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_______ people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when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arrived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, the place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was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quite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 </a:t>
            </a:r>
            <a:r>
              <a:rPr lang="fr-FR" sz="32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empty</a:t>
            </a:r>
            <a:r>
              <a:rPr lang="fr-FR" sz="32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  <a:cs typeface="+mn-cs"/>
              </a:rPr>
              <a:t>.</a:t>
            </a:r>
            <a:endParaRPr lang="fr-FR" sz="3200" dirty="0">
              <a:solidFill>
                <a:schemeClr val="tx2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16016" y="3501008"/>
            <a:ext cx="3024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few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print"/>
          <a:stretch>
            <a:fillRect/>
          </a:stretch>
        </p:blipFill>
        <p:spPr>
          <a:xfrm>
            <a:off x="9612560" y="321297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3455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7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775</Words>
  <Application>Microsoft Office PowerPoint</Application>
  <PresentationFormat>On-screen Show (4:3)</PresentationFormat>
  <Paragraphs>120</Paragraphs>
  <Slides>24</Slides>
  <Notes>0</Notes>
  <HiddenSlides>0</HiddenSlides>
  <MMClips>24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26</cp:revision>
  <dcterms:created xsi:type="dcterms:W3CDTF">2010-11-13T09:17:44Z</dcterms:created>
  <dcterms:modified xsi:type="dcterms:W3CDTF">2013-04-10T15:12:33Z</dcterms:modified>
</cp:coreProperties>
</file>