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3" r:id="rId5"/>
    <p:sldId id="259" r:id="rId6"/>
    <p:sldId id="260" r:id="rId7"/>
    <p:sldId id="263" r:id="rId8"/>
    <p:sldId id="282" r:id="rId9"/>
    <p:sldId id="264" r:id="rId10"/>
    <p:sldId id="281" r:id="rId11"/>
    <p:sldId id="265" r:id="rId12"/>
    <p:sldId id="266" r:id="rId13"/>
    <p:sldId id="267" r:id="rId14"/>
    <p:sldId id="268" r:id="rId15"/>
    <p:sldId id="261" r:id="rId16"/>
    <p:sldId id="269" r:id="rId17"/>
    <p:sldId id="262" r:id="rId18"/>
    <p:sldId id="270" r:id="rId19"/>
    <p:sldId id="273" r:id="rId20"/>
    <p:sldId id="274" r:id="rId21"/>
    <p:sldId id="271" r:id="rId22"/>
    <p:sldId id="275" r:id="rId23"/>
    <p:sldId id="276" r:id="rId24"/>
    <p:sldId id="279" r:id="rId25"/>
    <p:sldId id="280" r:id="rId26"/>
    <p:sldId id="277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718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67349-8902-4873-A22A-9000FAEC2D31}" type="datetimeFigureOut">
              <a:rPr lang="en-US" smtClean="0"/>
              <a:pPr/>
              <a:t>4/19/2010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4C1A2-9EE5-4A6B-B549-0F1BF1E30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Welcome to the world of</a:t>
            </a:r>
            <a:br>
              <a:rPr lang="en-GB" dirty="0" smtClean="0"/>
            </a:br>
            <a:r>
              <a:rPr lang="en-GB" dirty="0" smtClean="0"/>
              <a:t>and 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1214414" y="2857496"/>
            <a:ext cx="2780120" cy="2646878"/>
            <a:chOff x="1214414" y="2857496"/>
            <a:chExt cx="2780120" cy="264687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9670" b="20879"/>
            <a:stretch>
              <a:fillRect/>
            </a:stretch>
          </p:blipFill>
          <p:spPr bwMode="auto">
            <a:xfrm>
              <a:off x="1500166" y="4071942"/>
              <a:ext cx="1300167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3"/>
            <p:cNvSpPr/>
            <p:nvPr/>
          </p:nvSpPr>
          <p:spPr>
            <a:xfrm>
              <a:off x="1214414" y="2857496"/>
              <a:ext cx="2780120" cy="26468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66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t’s</a:t>
              </a:r>
              <a:endParaRPr lang="en-US" sz="1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429256" y="2857496"/>
            <a:ext cx="2294218" cy="2646878"/>
            <a:chOff x="5429256" y="2857496"/>
            <a:chExt cx="2294218" cy="264687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57884" y="3143248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5429256" y="2857496"/>
              <a:ext cx="2294218" cy="26468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6600" b="1" dirty="0">
                  <a:ln w="11430"/>
                  <a:solidFill>
                    <a:srgbClr val="0070C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6600" b="1" cap="none" spc="0" dirty="0" smtClean="0">
                  <a:ln w="11430"/>
                  <a:solidFill>
                    <a:srgbClr val="0070C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ts</a:t>
              </a:r>
              <a:endParaRPr lang="en-US" sz="16600" b="1" cap="none" spc="0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It’s been ages since I saw Scott.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It’s 1 o’clock, it’s lunchtime!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714884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 smtClean="0"/>
              <a:t>I pop up all over the place!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5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See! </a:t>
            </a:r>
            <a:endParaRPr lang="en-GB" sz="6600" dirty="0"/>
          </a:p>
        </p:txBody>
      </p:sp>
      <p:grpSp>
        <p:nvGrpSpPr>
          <p:cNvPr id="4" name="Group 3"/>
          <p:cNvGrpSpPr/>
          <p:nvPr/>
        </p:nvGrpSpPr>
        <p:grpSpPr>
          <a:xfrm>
            <a:off x="3071802" y="1714488"/>
            <a:ext cx="2780120" cy="2646878"/>
            <a:chOff x="1214414" y="2857496"/>
            <a:chExt cx="2780120" cy="264687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9670" b="20879"/>
            <a:stretch>
              <a:fillRect/>
            </a:stretch>
          </p:blipFill>
          <p:spPr bwMode="auto">
            <a:xfrm>
              <a:off x="1500166" y="4071942"/>
              <a:ext cx="1300167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1214414" y="2857496"/>
              <a:ext cx="2780120" cy="26468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66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t’s</a:t>
              </a:r>
              <a:endParaRPr lang="en-US" sz="1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I’d like you now, in pairs, to see if you can put me into a sentence.</a:t>
            </a:r>
            <a:endParaRPr lang="en-GB" sz="6600" dirty="0"/>
          </a:p>
        </p:txBody>
      </p:sp>
      <p:grpSp>
        <p:nvGrpSpPr>
          <p:cNvPr id="4" name="Group 3"/>
          <p:cNvGrpSpPr/>
          <p:nvPr/>
        </p:nvGrpSpPr>
        <p:grpSpPr>
          <a:xfrm>
            <a:off x="5929322" y="3643314"/>
            <a:ext cx="2780120" cy="2646878"/>
            <a:chOff x="1214414" y="2857496"/>
            <a:chExt cx="2780120" cy="264687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9670" b="20879"/>
            <a:stretch>
              <a:fillRect/>
            </a:stretch>
          </p:blipFill>
          <p:spPr bwMode="auto">
            <a:xfrm>
              <a:off x="1500166" y="4071942"/>
              <a:ext cx="1300167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1214414" y="2857496"/>
              <a:ext cx="2780120" cy="26468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66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t’s</a:t>
              </a:r>
              <a:endParaRPr lang="en-US" sz="1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6600" dirty="0" smtClean="0"/>
              <a:t>I think you’ve got it!</a:t>
            </a:r>
          </a:p>
          <a:p>
            <a:pPr algn="ctr">
              <a:buNone/>
            </a:pPr>
            <a:r>
              <a:rPr lang="en-GB" sz="6600" dirty="0" smtClean="0"/>
              <a:t>It’s = It is   or  It has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meet my friend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3357554" y="1214422"/>
            <a:ext cx="2294218" cy="2646878"/>
            <a:chOff x="5429256" y="2857496"/>
            <a:chExt cx="2294218" cy="2646878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857884" y="3143248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5429256" y="2857496"/>
              <a:ext cx="2294218" cy="26468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6600" b="1" dirty="0">
                  <a:ln w="11430"/>
                  <a:solidFill>
                    <a:srgbClr val="0070C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6600" b="1" cap="none" spc="0" dirty="0" smtClean="0">
                  <a:ln w="11430"/>
                  <a:solidFill>
                    <a:srgbClr val="0070C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ts</a:t>
              </a:r>
              <a:endParaRPr lang="en-US" sz="16600" b="1" cap="none" spc="0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329642" cy="548324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4400" dirty="0" smtClean="0"/>
              <a:t>Hi there!</a:t>
            </a:r>
          </a:p>
          <a:p>
            <a:pPr>
              <a:buNone/>
            </a:pPr>
            <a:endParaRPr lang="en-GB" sz="4400" dirty="0" smtClean="0"/>
          </a:p>
          <a:p>
            <a:pPr>
              <a:buNone/>
            </a:pPr>
            <a:endParaRPr lang="en-GB" sz="4400" dirty="0" smtClean="0"/>
          </a:p>
          <a:p>
            <a:pPr>
              <a:buNone/>
            </a:pPr>
            <a:r>
              <a:rPr lang="en-GB" sz="4400" dirty="0" smtClean="0"/>
              <a:t>I’m                      .</a:t>
            </a:r>
          </a:p>
          <a:p>
            <a:pPr>
              <a:buNone/>
            </a:pPr>
            <a:endParaRPr lang="en-GB" sz="4400" dirty="0" smtClean="0"/>
          </a:p>
          <a:p>
            <a:pPr>
              <a:buNone/>
            </a:pPr>
            <a:r>
              <a:rPr lang="en-GB" sz="4400" dirty="0" smtClean="0"/>
              <a:t>I’m used for possession</a:t>
            </a:r>
          </a:p>
          <a:p>
            <a:pPr>
              <a:buNone/>
            </a:pPr>
            <a:r>
              <a:rPr lang="en-GB" sz="4400" dirty="0" smtClean="0"/>
              <a:t>Watch and I’ll show you...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984898" y="2214554"/>
            <a:ext cx="2339102" cy="2646878"/>
            <a:chOff x="5406814" y="2857496"/>
            <a:chExt cx="2339102" cy="2646878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857884" y="3143248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Rectangle 16"/>
            <p:cNvSpPr/>
            <p:nvPr/>
          </p:nvSpPr>
          <p:spPr>
            <a:xfrm>
              <a:off x="5406814" y="2857496"/>
              <a:ext cx="2339102" cy="26468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6600" b="1" dirty="0" smtClean="0">
                  <a:ln w="11430"/>
                  <a:solidFill>
                    <a:srgbClr val="0070C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6600" b="1" cap="none" spc="0" dirty="0" smtClean="0">
                  <a:ln w="11430"/>
                  <a:solidFill>
                    <a:srgbClr val="0070C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ts</a:t>
              </a:r>
              <a:endParaRPr lang="en-US" sz="16600" b="1" cap="none" spc="0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9454" y="4143380"/>
            <a:ext cx="1685908" cy="1797040"/>
          </a:xfrm>
        </p:spPr>
        <p:txBody>
          <a:bodyPr>
            <a:noAutofit/>
          </a:bodyPr>
          <a:lstStyle/>
          <a:p>
            <a:r>
              <a:rPr lang="en-US" sz="16600" b="1" cap="none" spc="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72254" cy="452596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5968" y="250030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928794" y="2214554"/>
            <a:ext cx="245131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en-US" sz="16600" b="1" cap="none" spc="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  </a:t>
            </a:r>
            <a:endParaRPr lang="en-US" sz="166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3714744" y="571480"/>
            <a:ext cx="5000660" cy="2357454"/>
          </a:xfrm>
          <a:prstGeom prst="wedgeEllipseCallout">
            <a:avLst>
              <a:gd name="adj1" fmla="val -54080"/>
              <a:gd name="adj2" fmla="val 507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/>
              <a:t>Mine!</a:t>
            </a:r>
            <a:endParaRPr lang="en-GB" sz="8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643306" y="3071810"/>
            <a:ext cx="3643338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4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40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40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81481E-6 L -0.41302 -0.2141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" y="-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 animBg="1"/>
      <p:bldP spid="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For </a:t>
            </a:r>
            <a:r>
              <a:rPr lang="en-GB" smtClean="0"/>
              <a:t>example:</a:t>
            </a:r>
            <a:br>
              <a:rPr lang="en-GB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tiny kitten had hurt its paw.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For </a:t>
            </a:r>
            <a:r>
              <a:rPr lang="en-GB" smtClean="0"/>
              <a:t>example:</a:t>
            </a:r>
            <a:br>
              <a:rPr lang="en-GB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GB" sz="6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giraffe lifted its head to reach the leaves.</a:t>
            </a:r>
            <a:endParaRPr kumimoji="0" lang="en-GB" sz="6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329642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400" dirty="0" smtClean="0"/>
              <a:t>Hi there!</a:t>
            </a:r>
          </a:p>
          <a:p>
            <a:pPr>
              <a:buNone/>
            </a:pPr>
            <a:endParaRPr lang="en-GB" sz="4400" dirty="0" smtClean="0"/>
          </a:p>
          <a:p>
            <a:pPr>
              <a:buNone/>
            </a:pPr>
            <a:r>
              <a:rPr lang="en-GB" sz="4400" dirty="0" smtClean="0"/>
              <a:t>I’m                      ,</a:t>
            </a:r>
          </a:p>
          <a:p>
            <a:pPr>
              <a:buNone/>
            </a:pPr>
            <a:r>
              <a:rPr lang="en-GB" sz="4400" dirty="0" smtClean="0"/>
              <a:t>but my real name can be </a:t>
            </a:r>
          </a:p>
          <a:p>
            <a:pPr>
              <a:buNone/>
            </a:pPr>
            <a:r>
              <a:rPr lang="en-GB" sz="4400" dirty="0"/>
              <a:t> </a:t>
            </a:r>
            <a:r>
              <a:rPr lang="en-GB" sz="4400" dirty="0" smtClean="0"/>
              <a:t>                   </a:t>
            </a:r>
          </a:p>
          <a:p>
            <a:pPr>
              <a:buNone/>
            </a:pPr>
            <a:r>
              <a:rPr lang="en-GB" sz="4400" dirty="0"/>
              <a:t> </a:t>
            </a:r>
            <a:r>
              <a:rPr lang="en-GB" sz="4400" dirty="0" smtClean="0"/>
              <a:t>                         or </a:t>
            </a:r>
            <a:endParaRPr lang="en-GB" sz="4400" dirty="0"/>
          </a:p>
        </p:txBody>
      </p:sp>
      <p:grpSp>
        <p:nvGrpSpPr>
          <p:cNvPr id="4" name="Group 3"/>
          <p:cNvGrpSpPr/>
          <p:nvPr/>
        </p:nvGrpSpPr>
        <p:grpSpPr>
          <a:xfrm>
            <a:off x="1285852" y="1214422"/>
            <a:ext cx="2780120" cy="2646878"/>
            <a:chOff x="1214414" y="2857496"/>
            <a:chExt cx="2780120" cy="264687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9670" b="20879"/>
            <a:stretch>
              <a:fillRect/>
            </a:stretch>
          </p:blipFill>
          <p:spPr bwMode="auto">
            <a:xfrm>
              <a:off x="1500166" y="4071942"/>
              <a:ext cx="1300167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1214414" y="2857496"/>
              <a:ext cx="2780120" cy="26468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66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t’s</a:t>
              </a:r>
              <a:endParaRPr lang="en-US" sz="1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28662" y="3999091"/>
            <a:ext cx="2773516" cy="2215991"/>
            <a:chOff x="1512732" y="4213405"/>
            <a:chExt cx="2773516" cy="2215991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9670" b="20879"/>
            <a:stretch>
              <a:fillRect/>
            </a:stretch>
          </p:blipFill>
          <p:spPr bwMode="auto">
            <a:xfrm>
              <a:off x="1714481" y="5149790"/>
              <a:ext cx="1143008" cy="565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1512732" y="4213405"/>
              <a:ext cx="2773516" cy="221599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38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3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 is</a:t>
              </a:r>
              <a:endParaRPr lang="en-US" sz="13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00562" y="4070529"/>
            <a:ext cx="4161717" cy="2215991"/>
            <a:chOff x="4857752" y="4143380"/>
            <a:chExt cx="4161717" cy="2215991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9670" b="20879"/>
            <a:stretch>
              <a:fillRect/>
            </a:stretch>
          </p:blipFill>
          <p:spPr bwMode="auto">
            <a:xfrm>
              <a:off x="5143504" y="5143512"/>
              <a:ext cx="1143008" cy="565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>
            <a:xfrm>
              <a:off x="4857752" y="4143380"/>
              <a:ext cx="4161717" cy="221599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38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3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 has</a:t>
              </a:r>
              <a:endParaRPr lang="en-US" sz="13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Now, can you again,</a:t>
            </a:r>
            <a:r>
              <a:rPr kumimoji="0" lang="en-GB" sz="6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pairs, put its into a sentence?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6600" baseline="0" dirty="0" smtClean="0"/>
              <a:t>Remember,</a:t>
            </a:r>
            <a:r>
              <a:rPr lang="en-GB" sz="6600" dirty="0" smtClean="0"/>
              <a:t> I’m used for possession!</a:t>
            </a:r>
            <a:endParaRPr kumimoji="0" lang="en-GB" sz="6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Let’s finish up by seeing how well you can fill in the blanks: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“______ cold today,” announced Alexander.</a:t>
            </a:r>
            <a:endParaRPr lang="en-GB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1428728" y="1428736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solidFill>
                  <a:srgbClr val="FF0000"/>
                </a:solidFill>
              </a:rPr>
              <a:t>It’s</a:t>
            </a:r>
            <a:endParaRPr lang="en-GB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“The cat is eating ____ food,” declared Alice.</a:t>
            </a:r>
            <a:endParaRPr lang="en-GB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6643702" y="1571612"/>
            <a:ext cx="17859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 smtClean="0">
                <a:solidFill>
                  <a:srgbClr val="0070C0"/>
                </a:solidFill>
              </a:rPr>
              <a:t>its</a:t>
            </a:r>
            <a:endParaRPr lang="en-GB" sz="6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Robert and Andrew can’t play football because _____ raining.</a:t>
            </a:r>
            <a:endParaRPr lang="en-GB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4000496" y="3429000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</a:rPr>
              <a:t>i</a:t>
            </a:r>
            <a:r>
              <a:rPr lang="en-GB" sz="8000" dirty="0" smtClean="0">
                <a:solidFill>
                  <a:srgbClr val="FF0000"/>
                </a:solidFill>
              </a:rPr>
              <a:t>t’s</a:t>
            </a:r>
            <a:endParaRPr lang="en-GB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“Hurry up Beatrice and Joanne, _____ time for school!”</a:t>
            </a:r>
            <a:endParaRPr lang="en-GB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3929058" y="2428868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rgbClr val="FF0000"/>
                </a:solidFill>
              </a:rPr>
              <a:t>i</a:t>
            </a:r>
            <a:r>
              <a:rPr lang="en-GB" sz="8000" dirty="0" smtClean="0">
                <a:solidFill>
                  <a:srgbClr val="FF0000"/>
                </a:solidFill>
              </a:rPr>
              <a:t>t’s</a:t>
            </a:r>
            <a:endParaRPr lang="en-GB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000" dirty="0" smtClean="0"/>
              <a:t>The dog was wagging ___ tail.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7358050" y="1571612"/>
            <a:ext cx="17859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 smtClean="0">
                <a:solidFill>
                  <a:srgbClr val="0070C0"/>
                </a:solidFill>
              </a:rPr>
              <a:t>its</a:t>
            </a:r>
            <a:endParaRPr lang="en-GB" sz="6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7200" dirty="0" smtClean="0"/>
              <a:t>Well done!                 </a:t>
            </a:r>
            <a:r>
              <a:rPr lang="en-GB" sz="7200" dirty="0" err="1" smtClean="0">
                <a:solidFill>
                  <a:schemeClr val="bg1"/>
                </a:solidFill>
              </a:rPr>
              <a:t>Iiiiiiiiiiiiiiii</a:t>
            </a:r>
            <a:r>
              <a:rPr lang="en-GB" sz="7200" dirty="0" smtClean="0"/>
              <a:t> been fun</a:t>
            </a:r>
          </a:p>
          <a:p>
            <a:pPr>
              <a:buNone/>
            </a:pPr>
            <a:r>
              <a:rPr lang="en-GB" sz="7200" dirty="0" smtClean="0"/>
              <a:t> working with you!</a:t>
            </a:r>
            <a:endParaRPr lang="en-GB" sz="7200" dirty="0"/>
          </a:p>
        </p:txBody>
      </p:sp>
      <p:grpSp>
        <p:nvGrpSpPr>
          <p:cNvPr id="4" name="Group 3"/>
          <p:cNvGrpSpPr/>
          <p:nvPr/>
        </p:nvGrpSpPr>
        <p:grpSpPr>
          <a:xfrm>
            <a:off x="4763872" y="714356"/>
            <a:ext cx="2825004" cy="2646878"/>
            <a:chOff x="1191972" y="2857496"/>
            <a:chExt cx="2825004" cy="264687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9670" b="20879"/>
            <a:stretch>
              <a:fillRect/>
            </a:stretch>
          </p:blipFill>
          <p:spPr bwMode="auto">
            <a:xfrm>
              <a:off x="1500166" y="4071942"/>
              <a:ext cx="1300167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1191972" y="2857496"/>
              <a:ext cx="2825004" cy="26468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66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t’s</a:t>
              </a:r>
              <a:endParaRPr lang="en-US" sz="1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 you can see, I am a contraction: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0562" y="2857496"/>
            <a:ext cx="757214" cy="1828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3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endParaRPr lang="en-GB" sz="4000" dirty="0"/>
          </a:p>
        </p:txBody>
      </p:sp>
      <p:grpSp>
        <p:nvGrpSpPr>
          <p:cNvPr id="4" name="Group 3"/>
          <p:cNvGrpSpPr/>
          <p:nvPr/>
        </p:nvGrpSpPr>
        <p:grpSpPr>
          <a:xfrm>
            <a:off x="2950672" y="2357430"/>
            <a:ext cx="2872902" cy="2215991"/>
            <a:chOff x="1463040" y="4213405"/>
            <a:chExt cx="2872902" cy="2215991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9670" b="20879"/>
            <a:stretch>
              <a:fillRect/>
            </a:stretch>
          </p:blipFill>
          <p:spPr bwMode="auto">
            <a:xfrm>
              <a:off x="1714481" y="5149790"/>
              <a:ext cx="1143008" cy="565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1463040" y="4213405"/>
              <a:ext cx="2872902" cy="221599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3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3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    </a:t>
              </a:r>
              <a:endParaRPr lang="en-US" sz="13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929190" y="2357430"/>
            <a:ext cx="12144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143372" y="2213141"/>
            <a:ext cx="64294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’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6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7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-0.06597 -0.0053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And again you can see, </a:t>
            </a:r>
            <a:br>
              <a:rPr lang="en-GB" dirty="0" smtClean="0"/>
            </a:br>
            <a:r>
              <a:rPr lang="en-GB" dirty="0" smtClean="0"/>
              <a:t>I am a contraction: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24" y="2714620"/>
            <a:ext cx="2143140" cy="207170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28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</a:t>
            </a:r>
            <a:endParaRPr lang="en-GB" sz="4000" dirty="0"/>
          </a:p>
        </p:txBody>
      </p:sp>
      <p:grpSp>
        <p:nvGrpSpPr>
          <p:cNvPr id="4" name="Group 3"/>
          <p:cNvGrpSpPr/>
          <p:nvPr/>
        </p:nvGrpSpPr>
        <p:grpSpPr>
          <a:xfrm>
            <a:off x="2950672" y="2357430"/>
            <a:ext cx="2872902" cy="2215991"/>
            <a:chOff x="1463040" y="4213405"/>
            <a:chExt cx="2872902" cy="2215991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9670" b="20879"/>
            <a:stretch>
              <a:fillRect/>
            </a:stretch>
          </p:blipFill>
          <p:spPr bwMode="auto">
            <a:xfrm>
              <a:off x="1714481" y="5149790"/>
              <a:ext cx="1143008" cy="565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1463040" y="4213405"/>
              <a:ext cx="2872902" cy="221599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3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3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    </a:t>
              </a:r>
              <a:endParaRPr lang="en-US" sz="13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215074" y="2357430"/>
            <a:ext cx="12144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143372" y="2213141"/>
            <a:ext cx="64294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’</a:t>
            </a:r>
            <a:endParaRPr lang="en-GB" sz="24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6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7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00"/>
                            </p:stCondLst>
                            <p:childTnLst>
                              <p:par>
                                <p:cTn id="12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07407E-6 L -0.2066 -0.0053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"/>
                            </p:stCondLst>
                            <p:childTnLst>
                              <p:par>
                                <p:cTn id="1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286132"/>
            <a:ext cx="8229600" cy="1143000"/>
          </a:xfrm>
        </p:spPr>
        <p:txBody>
          <a:bodyPr>
            <a:noAutofit/>
          </a:bodyPr>
          <a:lstStyle/>
          <a:p>
            <a:r>
              <a:rPr lang="en-GB" sz="6000" dirty="0" smtClean="0"/>
              <a:t>See if you can spot me in the next few slides: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714620"/>
            <a:ext cx="8229600" cy="2954351"/>
          </a:xfrm>
        </p:spPr>
        <p:txBody>
          <a:bodyPr/>
          <a:lstStyle/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928926" y="214290"/>
            <a:ext cx="2780120" cy="2646878"/>
            <a:chOff x="1214414" y="2857496"/>
            <a:chExt cx="2780120" cy="264687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9670" b="20879"/>
            <a:stretch>
              <a:fillRect/>
            </a:stretch>
          </p:blipFill>
          <p:spPr bwMode="auto">
            <a:xfrm>
              <a:off x="1500166" y="4071942"/>
              <a:ext cx="1300167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1214414" y="2857496"/>
              <a:ext cx="2780120" cy="26468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66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i</a:t>
              </a:r>
              <a:r>
                <a:rPr lang="en-US" sz="1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t’s</a:t>
              </a:r>
              <a:endParaRPr lang="en-US" sz="1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It’s nice to see you all here today.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Shannon says it’s very cold outside.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“It’s been raining all day,” moaned Ruth.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It’s Nicole who arrived first, not Danielle!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307</Words>
  <Application>Microsoft Office PowerPoint</Application>
  <PresentationFormat>On-screen Show (4:3)</PresentationFormat>
  <Paragraphs>72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Welcome to the world of and </vt:lpstr>
      <vt:lpstr>Slide 2</vt:lpstr>
      <vt:lpstr>As you can see, I am a contraction:</vt:lpstr>
      <vt:lpstr>And again you can see,  I am a contraction:</vt:lpstr>
      <vt:lpstr>See if you can spot me in the next few slides:</vt:lpstr>
      <vt:lpstr>Slide 6</vt:lpstr>
      <vt:lpstr>Slide 7</vt:lpstr>
      <vt:lpstr>Slide 8</vt:lpstr>
      <vt:lpstr>Slide 9</vt:lpstr>
      <vt:lpstr>Slide 10</vt:lpstr>
      <vt:lpstr>Slide 11</vt:lpstr>
      <vt:lpstr>I pop up all over the place!</vt:lpstr>
      <vt:lpstr>Slide 13</vt:lpstr>
      <vt:lpstr>Slide 14</vt:lpstr>
      <vt:lpstr>Now meet my friend</vt:lpstr>
      <vt:lpstr>Slide 16</vt:lpstr>
      <vt:lpstr>s</vt:lpstr>
      <vt:lpstr>For example: </vt:lpstr>
      <vt:lpstr>For example: </vt:lpstr>
      <vt:lpstr> 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Church of Ireland</dc:creator>
  <cp:lastModifiedBy>Gareth Pitchford</cp:lastModifiedBy>
  <cp:revision>30</cp:revision>
  <dcterms:created xsi:type="dcterms:W3CDTF">2009-11-11T19:46:40Z</dcterms:created>
  <dcterms:modified xsi:type="dcterms:W3CDTF">2010-04-19T14:20:54Z</dcterms:modified>
</cp:coreProperties>
</file>