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9D97-11FA-4242-9561-1A352107740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044C-AE35-4E7A-940E-88D487547AC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BBB9-29B3-4295-838D-807E93AEBDD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A28E-3244-42B0-BEF0-91A92C8FAD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1AC2C-4B4A-4408-BDD4-9A9DDC318D7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E195-697C-4BC1-80C7-9DCE03B7AE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62D32-7973-47AB-95AC-32B7BE1D1F8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0318D-5F8C-46F4-94DB-554AE504040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73E55-496D-4F50-9F14-9FCEAB1F7D7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92FB-2DB4-4CE0-A72A-F1DCFD42A6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1454-AAAB-4D05-A2D4-C6B8023DBDD3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596A-7415-40C6-AF0B-346EB349500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F6ECA-E846-44FD-8474-1ED8A8E8ECD6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C5FD-F5C3-44EB-A4D4-185B84F69A5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AE538-50CE-4724-B189-C776A4A9780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18AB-7A1C-4321-8017-021B920A56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91C8E-DFFD-4DF5-A217-9663A6143AA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7AC6-3AE4-4169-B4D6-CB9A8698AD1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766DA-ED21-4B47-8E96-37E7C21D707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720A0-E08C-4D2E-9140-CAA995E1E8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B6567-4C68-469F-9467-57160C28813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E0E7-24C1-493D-89F5-A0E6C48227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5D6687-A1A0-496F-A9EB-6E6E11F8E5C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FE803B-F12A-44A9-BB0A-1B7B4BC655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2051" name="ZoneTexte 4"/>
          <p:cNvSpPr txBox="1">
            <a:spLocks noChangeArrowheads="1"/>
          </p:cNvSpPr>
          <p:nvPr/>
        </p:nvSpPr>
        <p:spPr bwMode="auto">
          <a:xfrm>
            <a:off x="5364163" y="2060575"/>
            <a:ext cx="34559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__________ Wolfgng Amadeus Mozart was born, his father worked as a violinist at the court at Salzburg.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227763" y="1989138"/>
            <a:ext cx="1657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11267" name="ZoneTexte 4"/>
          <p:cNvSpPr txBox="1">
            <a:spLocks noChangeArrowheads="1"/>
          </p:cNvSpPr>
          <p:nvPr/>
        </p:nvSpPr>
        <p:spPr bwMode="auto">
          <a:xfrm>
            <a:off x="5003800" y="2133600"/>
            <a:ext cx="396081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Mozart played the harpsichord ________ one of the king’s daughters sang an Italian song.  Mozart had never heard the song before.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435600" y="3357563"/>
            <a:ext cx="1439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12291" name="ZoneTexte 4"/>
          <p:cNvSpPr txBox="1">
            <a:spLocks noChangeArrowheads="1"/>
          </p:cNvSpPr>
          <p:nvPr/>
        </p:nvSpPr>
        <p:spPr bwMode="auto">
          <a:xfrm>
            <a:off x="5003800" y="2565400"/>
            <a:ext cx="396081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____________ he had learned to write, he wrote down his first great piano concertos.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435600" y="2492375"/>
            <a:ext cx="237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As soon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13315" name="ZoneTexte 4"/>
          <p:cNvSpPr txBox="1">
            <a:spLocks noChangeArrowheads="1"/>
          </p:cNvSpPr>
          <p:nvPr/>
        </p:nvSpPr>
        <p:spPr bwMode="auto">
          <a:xfrm>
            <a:off x="5003800" y="2565400"/>
            <a:ext cx="396081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In Rome in 1770, ________ Mozart was still only fourteen, he heard music in the Sistine Chapel. 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148263" y="3141663"/>
            <a:ext cx="208756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while/when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14339" name="ZoneTexte 4"/>
          <p:cNvSpPr txBox="1">
            <a:spLocks noChangeArrowheads="1"/>
          </p:cNvSpPr>
          <p:nvPr/>
        </p:nvSpPr>
        <p:spPr bwMode="auto">
          <a:xfrm>
            <a:off x="5003800" y="2565400"/>
            <a:ext cx="3960813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________ he got home, he wrote the music down perfectly from memory - ________ he had heard it only once.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508625" y="2565400"/>
            <a:ext cx="1439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When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724525" y="5013325"/>
            <a:ext cx="1439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5364163" y="1841500"/>
            <a:ext cx="345598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Mozart’s father was an ambitious man.  </a:t>
            </a:r>
          </a:p>
          <a:p>
            <a:pPr algn="ctr"/>
            <a:r>
              <a:rPr lang="fr-FR" sz="4000">
                <a:latin typeface="Brush Script MT" pitchFamily="66" charset="0"/>
              </a:rPr>
              <a:t>_________ Mozart was only four, his father started practising the piano with him.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300788" y="3573463"/>
            <a:ext cx="1655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4099" name="ZoneTexte 4"/>
          <p:cNvSpPr txBox="1">
            <a:spLocks noChangeArrowheads="1"/>
          </p:cNvSpPr>
          <p:nvPr/>
        </p:nvSpPr>
        <p:spPr bwMode="auto">
          <a:xfrm>
            <a:off x="5364163" y="1841500"/>
            <a:ext cx="345598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____________</a:t>
            </a:r>
          </a:p>
          <a:p>
            <a:pPr algn="ctr"/>
            <a:r>
              <a:rPr lang="fr-FR" sz="4000">
                <a:latin typeface="Brush Script MT" pitchFamily="66" charset="0"/>
              </a:rPr>
              <a:t>he realized how talented Mozart and his sister were, he began to teach them all he knew about music.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867400" y="1773238"/>
            <a:ext cx="237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As ooon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5123" name="ZoneTexte 4"/>
          <p:cNvSpPr txBox="1">
            <a:spLocks noChangeArrowheads="1"/>
          </p:cNvSpPr>
          <p:nvPr/>
        </p:nvSpPr>
        <p:spPr bwMode="auto">
          <a:xfrm>
            <a:off x="5364163" y="1841500"/>
            <a:ext cx="34559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_________ Mozart was five years old, he had already learned to play the harpsichord.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795963" y="1844675"/>
            <a:ext cx="2376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6147" name="ZoneTexte 4"/>
          <p:cNvSpPr txBox="1">
            <a:spLocks noChangeArrowheads="1"/>
          </p:cNvSpPr>
          <p:nvPr/>
        </p:nvSpPr>
        <p:spPr bwMode="auto">
          <a:xfrm>
            <a:off x="5003800" y="1841500"/>
            <a:ext cx="396081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He started composing songs _______ he was only five - _______  he could read or write.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588125" y="2420938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when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292725" y="3644900"/>
            <a:ext cx="1871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5003800" y="1841500"/>
            <a:ext cx="39608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His father used to write down the notes _______ Mozart played his compositions at the piano.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580063" y="2997200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8195" name="ZoneTexte 4"/>
          <p:cNvSpPr txBox="1">
            <a:spLocks noChangeArrowheads="1"/>
          </p:cNvSpPr>
          <p:nvPr/>
        </p:nvSpPr>
        <p:spPr bwMode="auto">
          <a:xfrm>
            <a:off x="4932363" y="2276475"/>
            <a:ext cx="3960812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In 1762, Mozart’s father took his children to Munich and then to Vienna.  In Vienna Mozart played for the Empress Maria Theresa.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9219" name="ZoneTexte 4"/>
          <p:cNvSpPr txBox="1">
            <a:spLocks noChangeArrowheads="1"/>
          </p:cNvSpPr>
          <p:nvPr/>
        </p:nvSpPr>
        <p:spPr bwMode="auto">
          <a:xfrm>
            <a:off x="5003800" y="2133600"/>
            <a:ext cx="39608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She loved his playing.  ___________ he had finished playing, he climbed on her knee and gave her a kiss.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364163" y="2708275"/>
            <a:ext cx="273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Brush Script MT" pitchFamily="66" charset="0"/>
              </a:rPr>
              <a:t>As soon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3"/>
          <p:cNvSpPr txBox="1">
            <a:spLocks noChangeArrowheads="1"/>
          </p:cNvSpPr>
          <p:nvPr/>
        </p:nvSpPr>
        <p:spPr bwMode="auto">
          <a:xfrm>
            <a:off x="4500563" y="188913"/>
            <a:ext cx="45354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Calibri" pitchFamily="34" charset="0"/>
              </a:rPr>
              <a:t>Complete the text about Mozart’s childhood using: </a:t>
            </a:r>
          </a:p>
          <a:p>
            <a:pPr algn="ctr"/>
            <a:r>
              <a:rPr lang="fr-FR" sz="2000">
                <a:latin typeface="Calibri" pitchFamily="34" charset="0"/>
              </a:rPr>
              <a:t> </a:t>
            </a:r>
            <a:r>
              <a:rPr lang="fr-FR" sz="2000" b="1">
                <a:latin typeface="Calibri" pitchFamily="34" charset="0"/>
              </a:rPr>
              <a:t>when, while, as soon as, after </a:t>
            </a:r>
            <a:r>
              <a:rPr lang="fr-FR" sz="2000">
                <a:latin typeface="Calibri" pitchFamily="34" charset="0"/>
              </a:rPr>
              <a:t>or </a:t>
            </a:r>
            <a:r>
              <a:rPr lang="fr-FR" sz="2000" b="1">
                <a:latin typeface="Calibri" pitchFamily="34" charset="0"/>
              </a:rPr>
              <a:t>before.  </a:t>
            </a:r>
            <a:r>
              <a:rPr lang="fr-FR" sz="2000" b="1" i="1">
                <a:latin typeface="Calibri" pitchFamily="34" charset="0"/>
              </a:rPr>
              <a:t>Sometimes more than one answer is possible.</a:t>
            </a:r>
          </a:p>
        </p:txBody>
      </p:sp>
      <p:sp>
        <p:nvSpPr>
          <p:cNvPr id="10243" name="ZoneTexte 4"/>
          <p:cNvSpPr txBox="1">
            <a:spLocks noChangeArrowheads="1"/>
          </p:cNvSpPr>
          <p:nvPr/>
        </p:nvSpPr>
        <p:spPr bwMode="auto">
          <a:xfrm>
            <a:off x="5003800" y="2133600"/>
            <a:ext cx="3960813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Brush Script MT" pitchFamily="66" charset="0"/>
              </a:rPr>
              <a:t>The following year, the Mozart family went on a tour of Europe.  In Paris he played at the court of Louis XV.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662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3</cp:revision>
  <dcterms:created xsi:type="dcterms:W3CDTF">2010-09-18T08:50:42Z</dcterms:created>
  <dcterms:modified xsi:type="dcterms:W3CDTF">2013-04-11T10:17:01Z</dcterms:modified>
</cp:coreProperties>
</file>