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53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36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82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79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7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72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41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6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14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51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1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83571-0E0F-4844-9B11-ED3374D377C5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0DD3E-5379-4985-A43D-8794C3345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38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134672" cy="59766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6858000"/>
            <a:ext cx="6400800" cy="17526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64834"/>
            <a:ext cx="8184908" cy="6138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020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Mystery Door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Imagine you are looking at the door at the bottom of a tree.  What thoughts are going through your head?  You are about to open the door and go inside.  Use your senses to describe what you see, hear, feel, smell and taste – yes you </a:t>
            </a:r>
            <a:r>
              <a:rPr lang="en-GB" b="1" u="sng" dirty="0" smtClean="0"/>
              <a:t>can</a:t>
            </a:r>
            <a:r>
              <a:rPr lang="en-GB" dirty="0" smtClean="0"/>
              <a:t> ‘taste’  the damp air, the fear in your mouth etc.</a:t>
            </a:r>
          </a:p>
          <a:p>
            <a:pPr marL="0" indent="0">
              <a:buNone/>
            </a:pPr>
            <a:r>
              <a:rPr lang="en-GB" dirty="0" smtClean="0"/>
              <a:t>Create a mind map of ideas and vocabulary to help with your planning.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21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Mystery door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3"/>
            <a:ext cx="8229600" cy="3384376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</a:t>
            </a:r>
            <a:r>
              <a:rPr lang="en-GB" dirty="0" smtClean="0"/>
              <a:t>hat lies behind the Mystery door?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</a:t>
            </a:r>
            <a:r>
              <a:rPr lang="en-GB" dirty="0" smtClean="0"/>
              <a:t>hen is this happening; what time of day?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</a:t>
            </a:r>
            <a:r>
              <a:rPr lang="en-GB" dirty="0" smtClean="0"/>
              <a:t>ho lives there?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</a:t>
            </a:r>
            <a:r>
              <a:rPr lang="en-GB" dirty="0" smtClean="0"/>
              <a:t>hy is it mysterious?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</a:t>
            </a:r>
            <a:r>
              <a:rPr lang="en-GB" dirty="0" smtClean="0"/>
              <a:t>here is it?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153" y="1412776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Five bums on a Rugby Post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2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to ask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Who lives here? </a:t>
            </a:r>
          </a:p>
          <a:p>
            <a:r>
              <a:rPr lang="en-GB" dirty="0" smtClean="0">
                <a:effectLst/>
              </a:rPr>
              <a:t>Where is it? </a:t>
            </a:r>
          </a:p>
          <a:p>
            <a:r>
              <a:rPr lang="en-GB" dirty="0" smtClean="0">
                <a:effectLst/>
              </a:rPr>
              <a:t>Is the inside how you expect it or something different? </a:t>
            </a:r>
          </a:p>
          <a:p>
            <a:r>
              <a:rPr lang="en-GB" dirty="0" smtClean="0"/>
              <a:t>What can you see (</a:t>
            </a:r>
            <a:r>
              <a:rPr lang="en-GB" dirty="0" err="1" smtClean="0"/>
              <a:t>eg</a:t>
            </a:r>
            <a:r>
              <a:rPr lang="en-GB" dirty="0" smtClean="0"/>
              <a:t> the bridge leading into the house?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7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story openers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Breathing heavily, Marty began to creep towards the narrow bridge which would lead him to the mysterious door.</a:t>
            </a:r>
          </a:p>
          <a:p>
            <a:r>
              <a:rPr lang="en-GB" dirty="0" smtClean="0"/>
              <a:t>Shaking, trembling, quaking, he stood in front of the tiny door, wondering what to do next.</a:t>
            </a:r>
          </a:p>
          <a:p>
            <a:r>
              <a:rPr lang="en-GB" dirty="0" smtClean="0"/>
              <a:t>Marty tripped on a tree root. When he lifted his head there, in front of him, was a most peculiar sight.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n-GB" dirty="0" smtClean="0"/>
              <a:t>Was it only yesterday that Marty had felt the holidays were going to be boring?  He reached out and slowly opened the door …</a:t>
            </a:r>
          </a:p>
          <a:p>
            <a:r>
              <a:rPr lang="en-GB" dirty="0" smtClean="0"/>
              <a:t>Marty crouched down behind the tree. He could hear Ella counting; 97… 98 … 99 …  He looked down and there it was – a tiny, green door.  What a brilliant place to hide, he thought to himself and turned the handle.</a:t>
            </a:r>
          </a:p>
          <a:p>
            <a:r>
              <a:rPr lang="en-GB" dirty="0" smtClean="0"/>
              <a:t>Marty’s heart was pounding.  He was sure he had seen the doorknob turn.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841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Success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I checked my punctuation? Do I have full stops, followed by a capital letter?</a:t>
            </a:r>
          </a:p>
          <a:p>
            <a:r>
              <a:rPr lang="en-GB" dirty="0" smtClean="0"/>
              <a:t>Have I written in paragraphs?</a:t>
            </a:r>
            <a:endParaRPr lang="en-GB" dirty="0"/>
          </a:p>
          <a:p>
            <a:r>
              <a:rPr lang="en-GB" dirty="0" smtClean="0"/>
              <a:t>Have I included lots of detail and description?</a:t>
            </a:r>
          </a:p>
          <a:p>
            <a:r>
              <a:rPr lang="en-GB" sz="3000" dirty="0" smtClean="0"/>
              <a:t>Have I used ‘empty’ words to create suspense?</a:t>
            </a:r>
          </a:p>
          <a:p>
            <a:r>
              <a:rPr lang="en-GB" sz="3000" dirty="0" smtClean="0"/>
              <a:t>Have I used BOYS connectives?</a:t>
            </a:r>
          </a:p>
          <a:p>
            <a:pPr marL="0" indent="0">
              <a:buNone/>
            </a:pPr>
            <a:r>
              <a:rPr lang="en-GB" sz="3000" dirty="0"/>
              <a:t> </a:t>
            </a:r>
            <a:r>
              <a:rPr lang="en-GB" sz="3000" dirty="0" smtClean="0"/>
              <a:t>   (</a:t>
            </a:r>
            <a:r>
              <a:rPr lang="en-GB" sz="3000" dirty="0" smtClean="0">
                <a:solidFill>
                  <a:srgbClr val="FF0000"/>
                </a:solidFill>
              </a:rPr>
              <a:t>B</a:t>
            </a:r>
            <a:r>
              <a:rPr lang="en-GB" sz="3000" dirty="0" smtClean="0"/>
              <a:t>ut,  </a:t>
            </a:r>
            <a:r>
              <a:rPr lang="en-GB" sz="3000" dirty="0" smtClean="0">
                <a:solidFill>
                  <a:srgbClr val="FF0000"/>
                </a:solidFill>
              </a:rPr>
              <a:t>O</a:t>
            </a:r>
            <a:r>
              <a:rPr lang="en-GB" sz="3000" dirty="0" smtClean="0"/>
              <a:t>r,  </a:t>
            </a:r>
            <a:r>
              <a:rPr lang="en-GB" sz="3000" dirty="0" smtClean="0">
                <a:solidFill>
                  <a:srgbClr val="FF0000"/>
                </a:solidFill>
              </a:rPr>
              <a:t>Y</a:t>
            </a:r>
            <a:r>
              <a:rPr lang="en-GB" sz="3000" dirty="0" smtClean="0"/>
              <a:t>et,  </a:t>
            </a:r>
            <a:r>
              <a:rPr lang="en-GB" sz="3000" dirty="0" smtClean="0">
                <a:solidFill>
                  <a:srgbClr val="FF0000"/>
                </a:solidFill>
              </a:rPr>
              <a:t>S</a:t>
            </a:r>
            <a:r>
              <a:rPr lang="en-GB" sz="3000" dirty="0" smtClean="0"/>
              <a:t>o)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156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380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The Mystery Door</vt:lpstr>
      <vt:lpstr>The Mystery door</vt:lpstr>
      <vt:lpstr>Questions to ask …</vt:lpstr>
      <vt:lpstr>Possible story openers …</vt:lpstr>
      <vt:lpstr>PowerPoint Presentation</vt:lpstr>
      <vt:lpstr>Success Criteria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murray</dc:creator>
  <cp:lastModifiedBy>Gareth Pitchford</cp:lastModifiedBy>
  <cp:revision>8</cp:revision>
  <dcterms:created xsi:type="dcterms:W3CDTF">2014-06-13T06:50:46Z</dcterms:created>
  <dcterms:modified xsi:type="dcterms:W3CDTF">2014-06-16T14:13:19Z</dcterms:modified>
</cp:coreProperties>
</file>