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57" r:id="rId5"/>
    <p:sldId id="259" r:id="rId6"/>
    <p:sldId id="262" r:id="rId7"/>
    <p:sldId id="261" r:id="rId8"/>
    <p:sldId id="258" r:id="rId9"/>
    <p:sldId id="263" r:id="rId10"/>
    <p:sldId id="260" r:id="rId11"/>
    <p:sldId id="265" r:id="rId12"/>
    <p:sldId id="268" r:id="rId13"/>
    <p:sldId id="269" r:id="rId14"/>
    <p:sldId id="270" r:id="rId15"/>
    <p:sldId id="267" r:id="rId16"/>
    <p:sldId id="271" r:id="rId17"/>
    <p:sldId id="272" r:id="rId18"/>
    <p:sldId id="273" r:id="rId19"/>
    <p:sldId id="275" r:id="rId20"/>
    <p:sldId id="26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67000" b="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7E6B-9121-4EE0-B83A-66C5B9E339F4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8EA3-1C30-4C5C-9F15-C5BFD7C301B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717032"/>
            <a:ext cx="9144000" cy="3354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POSSESSIVE ADJECTIVES</a:t>
            </a:r>
          </a:p>
          <a:p>
            <a:pPr algn="ctr"/>
            <a:endParaRPr lang="fr-FR" sz="4400" dirty="0" smtClean="0">
              <a:solidFill>
                <a:schemeClr val="accent5">
                  <a:lumMod val="75000"/>
                </a:schemeClr>
              </a:solidFill>
              <a:latin typeface="Snap ITC" pitchFamily="82" charset="0"/>
            </a:endParaRPr>
          </a:p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my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, </a:t>
            </a: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our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, </a:t>
            </a: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your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, </a:t>
            </a: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his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, </a:t>
            </a: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her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</a:rPr>
              <a:t>, </a:t>
            </a: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</a:rPr>
              <a:t>their</a:t>
            </a:r>
            <a:endParaRPr lang="fr-FR" sz="3600" dirty="0" smtClean="0">
              <a:solidFill>
                <a:srgbClr val="FF0000"/>
              </a:solidFill>
              <a:latin typeface="Snap ITC" pitchFamily="82" charset="0"/>
            </a:endParaRPr>
          </a:p>
          <a:p>
            <a:pPr algn="ctr"/>
            <a:endParaRPr lang="fr-FR" sz="4400" dirty="0">
              <a:solidFill>
                <a:srgbClr val="FF000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5544616" cy="2145268"/>
          </a:xfrm>
          <a:prstGeom prst="wedgeRoundRectCallout">
            <a:avLst>
              <a:gd name="adj1" fmla="val -25545"/>
              <a:gd name="adj2" fmla="val -76997"/>
              <a:gd name="adj3" fmla="val 16667"/>
            </a:avLst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Hello,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what’s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name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?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44208" y="4365104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your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286232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theatre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group.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all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get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on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well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7" name="Image 6" descr="friend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3534966" cy="290874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Bob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 new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girlfriend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11752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his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6" name="Image 5" descr="FLI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2736304" cy="277404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286232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are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using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new bike for the first time.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60232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their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8194" name="Picture 2" descr="C:\Users\Utilisateur\AppData\Local\Microsoft\Windows\Temporary Internet Files\Content.IE5\RXPTVUJI\MC9000902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791009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Alice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friend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Julia.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79912" y="4797152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her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6" name="Image 5" descr="frie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780928"/>
            <a:ext cx="2664296" cy="358827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286232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church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go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there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every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Sunday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04048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their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7170" name="Picture 2" descr="C:\Users\Utilisateur\AppData\Local\Microsoft\Windows\Temporary Internet Files\Content.IE5\CGSA2OLU\MC9004173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3404103" cy="34463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Sophie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umbrella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11960" y="4797152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her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9218" name="Picture 2" descr="C:\Users\Utilisateur\AppData\Local\Microsoft\Windows\Temporary Internet Files\Content.IE5\BHO3YV8L\MC9003825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80928"/>
            <a:ext cx="2594606" cy="363244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my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brother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ball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0" y="4797152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his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6" name="Image 5" descr="BOY 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96952"/>
            <a:ext cx="2447925" cy="26098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9424" y="3284984"/>
            <a:ext cx="5184576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new car.  I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bought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it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yesterday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20072" y="321297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my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11267" name="Picture 3" descr="C:\Users\Utilisateur\AppData\Local\Microsoft\Windows\Temporary Internet Files\Content.IE5\A51V1770\MC9003887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13176"/>
            <a:ext cx="4463510" cy="137148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9424" y="4005064"/>
            <a:ext cx="5184576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baby.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She’s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three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months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old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508104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13314" name="Picture 2" descr="C:\Users\Utilisateur\AppData\Local\Microsoft\Windows\Temporary Internet Files\Content.IE5\A51V1770\MC9000556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3275846" cy="328339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51920" y="4581128"/>
            <a:ext cx="5112568" cy="1938992"/>
          </a:xfrm>
          <a:prstGeom prst="wedgeRectCallout">
            <a:avLst>
              <a:gd name="adj1" fmla="val -27839"/>
              <a:gd name="adj2" fmla="val -11080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parents car?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4509120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your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12291" name="Picture 3" descr="C:\Users\Utilisateur\AppData\Local\Microsoft\Windows\Temporary Internet Files\Content.IE5\BHO3YV8L\MC9003887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3613414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5544616" cy="2145268"/>
          </a:xfrm>
          <a:prstGeom prst="wedgeRoundRectCallout">
            <a:avLst>
              <a:gd name="adj1" fmla="val -25545"/>
              <a:gd name="adj2" fmla="val -76997"/>
              <a:gd name="adj3" fmla="val 16667"/>
            </a:avLst>
          </a:pr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Hello,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who’s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teacher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?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16216" y="429309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your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07904" y="3933056"/>
            <a:ext cx="5184576" cy="286232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 maths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teacher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 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like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very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much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48064" y="3933056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our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6146" name="Picture 2" descr="C:\Users\Utilisateur\AppData\Local\Microsoft\Windows\Temporary Internet Files\Content.IE5\RXPTVUJI\MC9004154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4744"/>
            <a:ext cx="3275856" cy="389755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4896544" cy="101566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That’s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bag.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pic>
        <p:nvPicPr>
          <p:cNvPr id="1026" name="Picture 2" descr="C:\Users\Utilisateur\AppData\Local\Microsoft\Windows\Temporary Internet Files\Content.IE5\CGSA2OLU\MC90001356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492896"/>
            <a:ext cx="2088232" cy="395291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932040" y="4149080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her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554461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This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teacher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</a:p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like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him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very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much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60032" y="4149080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my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19821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554461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Brian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often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helped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by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teacher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67944" y="5085184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his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4098" name="Picture 2" descr="C:\Users\Utilisateur\AppData\Local\Microsoft\Windows\Temporary Internet Files\Content.IE5\LVL42UWD\MC9000569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281103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797152"/>
            <a:ext cx="5544616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I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often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watch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television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 parents.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16016" y="5661248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my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3075" name="Picture 3" descr="C:\Users\Utilisateur\AppData\Local\Microsoft\Windows\Temporary Internet Files\Content.IE5\1THN781P\MC9000244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4165103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47864" y="4293096"/>
            <a:ext cx="5328592" cy="101566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What’s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name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?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pic>
        <p:nvPicPr>
          <p:cNvPr id="1026" name="Picture 2" descr="C:\Users\Utilisateur\AppData\Local\Microsoft\Windows\Temporary Internet Files\Content.IE5\CGSA2OLU\MC900013564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2492896"/>
            <a:ext cx="2088232" cy="395291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076056" y="4221088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her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75856" y="3789040"/>
            <a:ext cx="5328592" cy="286232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children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had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their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photo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taken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</a:t>
            </a:r>
            <a:r>
              <a:rPr lang="fr-FR" sz="6000" b="1" dirty="0" err="1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with</a:t>
            </a:r>
            <a:r>
              <a:rPr lang="fr-FR" sz="6000" b="1" dirty="0" smtClean="0">
                <a:solidFill>
                  <a:schemeClr val="accent5">
                    <a:lumMod val="75000"/>
                  </a:schemeClr>
                </a:solidFill>
                <a:latin typeface="Freestyle Script" pitchFamily="66" charset="0"/>
              </a:rPr>
              <a:t> _____  parents.</a:t>
            </a:r>
            <a:endParaRPr lang="fr-FR" sz="6000" b="1" dirty="0">
              <a:solidFill>
                <a:schemeClr val="accent5">
                  <a:lumMod val="75000"/>
                </a:schemeClr>
              </a:solidFill>
              <a:latin typeface="Freestyle Script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23928" y="5589240"/>
            <a:ext cx="223224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FF0000"/>
                </a:solidFill>
                <a:latin typeface="Freestyle Script" pitchFamily="66" charset="0"/>
              </a:rPr>
              <a:t>their</a:t>
            </a:r>
            <a:endParaRPr lang="fr-FR" sz="6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pic>
        <p:nvPicPr>
          <p:cNvPr id="5122" name="Picture 2" descr="C:\Users\Utilisateur\AppData\Local\Microsoft\Windows\Temporary Internet Files\Content.IE5\CGSA2OLU\MC900014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2304256" cy="395015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193</Words>
  <Application>Microsoft Office PowerPoint</Application>
  <PresentationFormat>On-screen Show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7</cp:revision>
  <dcterms:created xsi:type="dcterms:W3CDTF">2010-12-04T08:56:09Z</dcterms:created>
  <dcterms:modified xsi:type="dcterms:W3CDTF">2013-04-11T09:52:00Z</dcterms:modified>
</cp:coreProperties>
</file>