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6547-F204-4167-B2C4-2C12D111602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4393E-9724-49E7-AAB6-67F54F91D2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8EE9C-032B-4AED-A6E9-F9053DBB031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34AF-AB86-4D01-B87A-5431CC9D14F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7C0AE-49BC-4239-82A5-CC3A6635E9C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D7333-C44C-4C05-ABE7-4514891C121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EEA2-1042-4D57-AF9F-2472ED8F34D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FB59C-4196-46FF-8A8B-DAD2F04E724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3D032-7D60-48B0-9816-10798B492889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EA8FE-446E-45A0-A493-9C38AA16CD4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F9F6-0D4C-42D0-AFFA-32B72B36FE7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3F0C-F5AD-433F-AD1D-E1FF7496AAD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F771-7190-4613-8A46-36E6171750E6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CE04A-4ADA-4146-91B0-E261CD381F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188E-45E4-449B-BAF2-A6F95B528588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A4B86-766C-4020-AA90-CB949D2D47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9C3D6-25B0-4C89-9402-5A5AE891CD8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19759-C66C-431C-A33A-612B3217434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ABCD-1AC6-492D-AB72-B6E70F7A85E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B0D6-8662-48A7-B291-5F98289B2D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648C1-FC58-4EDC-B2B5-CBE5F2DB328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11180-625A-4471-86AF-81787030BB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3000" t="-20000" r="-13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05675E-D8C9-4F3F-AB41-29A5600C90A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CFA1D9-4B92-4C5A-BEF1-952B29F625A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3"/>
          <p:cNvSpPr txBox="1">
            <a:spLocks noChangeArrowheads="1"/>
          </p:cNvSpPr>
          <p:nvPr/>
        </p:nvSpPr>
        <p:spPr bwMode="auto">
          <a:xfrm>
            <a:off x="827088" y="908050"/>
            <a:ext cx="7273925" cy="39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rgbClr val="FF0000"/>
                </a:solidFill>
                <a:latin typeface="Ravie" pitchFamily="82" charset="0"/>
              </a:rPr>
              <a:t>POSSESSIVES</a:t>
            </a:r>
          </a:p>
          <a:p>
            <a:pPr algn="ctr"/>
            <a:endParaRPr lang="fr-FR" sz="6000">
              <a:solidFill>
                <a:srgbClr val="FF0000"/>
              </a:solidFill>
              <a:latin typeface="Ravie" pitchFamily="82" charset="0"/>
            </a:endParaRPr>
          </a:p>
          <a:p>
            <a:pPr algn="ctr"/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It’s Jane</a:t>
            </a:r>
            <a:r>
              <a:rPr lang="fr-FR" sz="3200" u="sng">
                <a:solidFill>
                  <a:srgbClr val="FF0000"/>
                </a:solidFill>
                <a:latin typeface="Ravie" pitchFamily="82" charset="0"/>
              </a:rPr>
              <a:t>t’s</a:t>
            </a:r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 book.</a:t>
            </a:r>
          </a:p>
          <a:p>
            <a:pPr algn="ctr"/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It’s the boy</a:t>
            </a:r>
            <a:r>
              <a:rPr lang="fr-FR" sz="3200" u="sng">
                <a:solidFill>
                  <a:srgbClr val="FF0000"/>
                </a:solidFill>
                <a:latin typeface="Ravie" pitchFamily="82" charset="0"/>
              </a:rPr>
              <a:t>s’ </a:t>
            </a:r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football.</a:t>
            </a:r>
          </a:p>
          <a:p>
            <a:pPr algn="ctr"/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They’re the gir</a:t>
            </a:r>
            <a:r>
              <a:rPr lang="fr-FR" sz="3200" u="sng">
                <a:solidFill>
                  <a:srgbClr val="FF0000"/>
                </a:solidFill>
                <a:latin typeface="Ravie" pitchFamily="82" charset="0"/>
              </a:rPr>
              <a:t>l’s</a:t>
            </a:r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 dolls.</a:t>
            </a:r>
          </a:p>
          <a:p>
            <a:pPr algn="ctr"/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051" name="Picture 2" descr="C:\Users\Utilisateur\AppData\Local\Microsoft\Windows\Temporary Internet Files\Content.IE5\1THN781P\MC9003357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4437063"/>
            <a:ext cx="2973387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Brenda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Brenda’s baby.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1268" name="Picture 2" descr="C:\Users\Utilisateur\AppData\Local\Microsoft\Windows\Temporary Internet Files\Content.IE5\RXPTVUJI\MC9000145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1268413"/>
            <a:ext cx="402431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Kathy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Kathy’s teacher.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2292" name="Picture 3" descr="C:\Users\Utilisateur\AppData\Local\Microsoft\Windows\Temporary Internet Files\Content.IE5\RXPTVUJI\MC9004154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939800"/>
            <a:ext cx="3109912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/>
          <p:nvPr/>
        </p:nvCxnSpPr>
        <p:spPr>
          <a:xfrm>
            <a:off x="4140200" y="2349500"/>
            <a:ext cx="11525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Emma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Emma’s doll.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3316" name="Picture 9" descr="C:\Users\Utilisateur\AppData\Local\Microsoft\Windows\Temporary Internet Files\Content.IE5\A51V1770\MC9000213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196975"/>
            <a:ext cx="2814637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the girls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They’re the girls’ watches.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4340" name="Picture 2" descr="C:\Users\Utilisateur\AppData\Local\Microsoft\Windows\Temporary Internet Files\Content.IE5\CGSA2OLU\MC9002327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2636838"/>
            <a:ext cx="203835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Users\Utilisateur\AppData\Local\Microsoft\Windows\Temporary Internet Files\Content.IE5\0TY1M3QR\MC9000854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1196975"/>
            <a:ext cx="3987800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832475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the policeman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the policeman’s car.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5364" name="Picture 3" descr="C:\Users\Utilisateur\AppData\Local\Microsoft\Windows\Temporary Internet Files\Content.IE5\0TY1M3QR\MC9004354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1484313"/>
            <a:ext cx="3297237" cy="270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the team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the team’s football.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6388" name="Picture 2" descr="C:\Program Files (x86)\Microsoft Office\MEDIA\CAGCAT10\j02997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628775"/>
            <a:ext cx="261937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my</a:t>
            </a: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uncle</a:t>
            </a:r>
            <a:endParaRPr lang="fr-FR" sz="4400" dirty="0">
              <a:solidFill>
                <a:schemeClr val="tx2">
                  <a:lumMod val="75000"/>
                </a:schemeClr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my uncle’s camera.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7412" name="Picture 2" descr="C:\Users\Utilisateur\AppData\Local\Microsoft\Windows\Temporary Internet Files\Content.IE5\LVL42UWD\MC90043387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341438"/>
            <a:ext cx="25923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my</a:t>
            </a: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mother</a:t>
            </a:r>
            <a:endParaRPr lang="fr-FR" sz="4400" dirty="0">
              <a:solidFill>
                <a:schemeClr val="tx2">
                  <a:lumMod val="75000"/>
                </a:schemeClr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They’re my mother’s keys.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8436" name="Picture 2" descr="C:\Users\Utilisateur\AppData\Local\Microsoft\Windows\Temporary Internet Files\Content.IE5\CGSA2OLU\MC9002794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628775"/>
            <a:ext cx="1827212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832475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my</a:t>
            </a: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 parents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my parents’ car.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9460" name="Picture 2" descr="C:\Users\Utilisateur\AppData\Local\Microsoft\Windows\Temporary Internet Files\Content.IE5\A51V1770\MC9003887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133600"/>
            <a:ext cx="5054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832475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my</a:t>
            </a: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sister</a:t>
            </a:r>
            <a:endParaRPr lang="fr-FR" sz="4400" dirty="0">
              <a:solidFill>
                <a:schemeClr val="tx2">
                  <a:lumMod val="75000"/>
                </a:schemeClr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my sister’s mobile.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0484" name="Picture 2" descr="C:\Users\Utilisateur\AppData\Local\Microsoft\Windows\Temporary Internet Files\Content.IE5\0TY1M3QR\MC9002338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1628775"/>
            <a:ext cx="13271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03350" y="1341438"/>
            <a:ext cx="2232025" cy="126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Julie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pic>
        <p:nvPicPr>
          <p:cNvPr id="3075" name="Picture 2" descr="C:\Users\Utilisateur\AppData\Local\Microsoft\Windows\Temporary Internet Files\Content.IE5\A51V1770\MC90043481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908050"/>
            <a:ext cx="2763837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149725"/>
            <a:ext cx="7775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They’re Julie’s books.</a:t>
            </a:r>
          </a:p>
          <a:p>
            <a:pPr algn="ctr"/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832475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my</a:t>
            </a: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neighbours</a:t>
            </a:r>
            <a:endParaRPr lang="fr-FR" sz="4400" dirty="0">
              <a:solidFill>
                <a:schemeClr val="tx2">
                  <a:lumMod val="75000"/>
                </a:schemeClr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my neighbours’ cat.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1508" name="Picture 2" descr="C:\Users\Utilisateur\AppData\Local\Microsoft\Windows\Temporary Internet Files\Content.IE5\LVL42UWD\MC9003358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628775"/>
            <a:ext cx="2538412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832475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Daniel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Daniel’s dog.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2532" name="Picture 3" descr="C:\Users\Utilisateur\AppData\Local\Microsoft\Windows\Temporary Internet Files\Content.IE5\CGSA2OLU\MC90043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993775"/>
            <a:ext cx="3281362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832475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the </a:t>
            </a: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teacher</a:t>
            </a:r>
            <a:endParaRPr lang="fr-FR" sz="4400" dirty="0">
              <a:solidFill>
                <a:schemeClr val="tx2">
                  <a:lumMod val="75000"/>
                </a:schemeClr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the teacher’s laptop.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3556" name="Image 5" descr="laptop-table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1844675"/>
            <a:ext cx="3527425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832475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Rosemary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Rosemary’s school bag.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4580" name="Image 6" descr="schoolba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052513"/>
            <a:ext cx="30940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832475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the boys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the boys’ classroom.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5604" name="Image 5" descr="Laura_Lander_SMART_Classro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1412875"/>
            <a:ext cx="38100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03350" y="1341438"/>
            <a:ext cx="2232025" cy="126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John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John’s skateboard.</a:t>
            </a:r>
          </a:p>
          <a:p>
            <a:pPr algn="ctr"/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4100" name="Picture 2" descr="C:\Users\Utilisateur\AppData\Local\Microsoft\Windows\Temporary Internet Files\Content.IE5\53EBHVBY\MC9002299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4425" y="1268413"/>
            <a:ext cx="4038600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the </a:t>
            </a: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children</a:t>
            </a:r>
            <a:endParaRPr lang="fr-FR" sz="4400" dirty="0">
              <a:solidFill>
                <a:schemeClr val="tx2">
                  <a:lumMod val="75000"/>
                </a:schemeClr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the children’s bedroom.</a:t>
            </a:r>
          </a:p>
          <a:p>
            <a:pPr algn="ctr"/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124" name="Picture 2" descr="C:\Users\Utilisateur\AppData\Local\Microsoft\Windows\Temporary Internet Files\Content.IE5\LVL42UWD\MC9000900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700213"/>
            <a:ext cx="2808287" cy="287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my</a:t>
            </a: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 parents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my parents’ bed.</a:t>
            </a:r>
          </a:p>
          <a:p>
            <a:pPr algn="ctr"/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6148" name="Picture 2" descr="C:\Users\Utilisateur\AppData\Local\Microsoft\Windows\Temporary Internet Files\Content.IE5\0TY1M3QR\MC9002328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1341438"/>
            <a:ext cx="38004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the </a:t>
            </a:r>
            <a:r>
              <a:rPr lang="fr-FR" sz="4400" dirty="0" err="1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teacher</a:t>
            </a:r>
            <a:endParaRPr lang="fr-FR" sz="4400" dirty="0">
              <a:solidFill>
                <a:schemeClr val="tx2">
                  <a:lumMod val="75000"/>
                </a:schemeClr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It’s the teacher’s racket.</a:t>
            </a:r>
          </a:p>
          <a:p>
            <a:pPr algn="ctr"/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7172" name="Picture 2" descr="C:\Users\Utilisateur\AppData\Local\Microsoft\Windows\Temporary Internet Files\Content.IE5\CGSA2OLU\MC9003056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1341438"/>
            <a:ext cx="2805113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Sophie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They’re Sophie’s CDs.</a:t>
            </a:r>
          </a:p>
          <a:p>
            <a:pPr algn="ctr"/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8196" name="Picture 2" descr="C:\Users\Utilisateur\AppData\Local\Microsoft\Windows\Temporary Internet Files\Content.IE5\BHO3YV8L\MC9003539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484313"/>
            <a:ext cx="22860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Brian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They’re Brian’s cassettes.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9220" name="Picture 2" descr="C:\Users\Utilisateur\AppData\Local\Microsoft\Windows\Temporary Internet Files\Content.IE5\53EBHVBY\MC9000128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341438"/>
            <a:ext cx="2757487" cy="27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4213" y="981075"/>
            <a:ext cx="525621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latin typeface="Ravie" pitchFamily="82" charset="0"/>
                <a:cs typeface="+mn-cs"/>
              </a:rPr>
              <a:t>the boys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4213" y="4581525"/>
            <a:ext cx="7775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They’re the boys’ bicycles.</a:t>
            </a:r>
            <a:endParaRPr lang="fr-FR" sz="320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0244" name="Picture 2" descr="C:\Users\Utilisateur\AppData\Local\Microsoft\Windows\Temporary Internet Files\Content.IE5\A51V1770\MC9002333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700213"/>
            <a:ext cx="23987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C:\Users\Utilisateur\AppData\Local\Microsoft\Windows\Temporary Internet Files\Content.IE5\A51V1770\MC9002300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1628775"/>
            <a:ext cx="130175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166</Words>
  <Application>Microsoft Office PowerPoint</Application>
  <PresentationFormat>On-screen Show (4:3)</PresentationFormat>
  <Paragraphs>51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6</cp:revision>
  <dcterms:created xsi:type="dcterms:W3CDTF">2010-11-11T16:18:28Z</dcterms:created>
  <dcterms:modified xsi:type="dcterms:W3CDTF">2013-04-11T12:40:55Z</dcterms:modified>
</cp:coreProperties>
</file>