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054B61B-C0E9-4387-A381-02147F405DD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6DF99F9-DAE1-4457-BBCF-0447D07E21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168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‘</a:t>
            </a:r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108067-04B6-4A60-9790-D192CC8037E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‘</a:t>
            </a:r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D7B1C0-E014-4B4B-929C-8C8E1FEE8FB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‘</a:t>
            </a: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E9E299-C54C-45C2-9931-E2A46D5FAC1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‘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2226D1-89F8-4C29-BA85-953C197CC4C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72593-06F1-41FD-A8DB-EE2C40BA64F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52A17-0AB2-4CFB-BBA1-F85CE2B9489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D38C-6C3B-4969-A41E-45D2FE63E76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D0EB0-297C-469E-A232-76811EBEA7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758A4-01B7-4D83-96BE-2506E1656D9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633FB-3030-48EF-899F-68C8EAE02C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4F880-9FD9-4F66-B604-453CE807739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46AD-37C8-4DCE-BAA2-E169A80BBAB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21D1E-BC7B-42EB-9347-AAC26AE5D22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D81C3-EF4B-496F-8B55-9240E1E0FE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A1B33-58BE-43D4-8A5E-3D5D2247BBF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67074-1E75-48F9-AB1C-05954635BB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31F65-E46B-480C-8E56-6A702DE5D08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7DDC5-D48E-44A0-9BCE-7E4E28A252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35102-4018-4F3A-85F2-B57390585D6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5D3D2-D6B1-4AB3-B0E1-F0ADC55F0BD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582F2-0E02-48FD-949B-F720BD04968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B1726-7103-49AF-9E1D-A046B5D38E6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6C156-7435-4837-99AA-E543B3B3798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03D1A-F458-4662-A6FE-036C7F0D220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21562-F6E9-475F-8DC2-BB8EC0061BF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97FB2-E3DA-4FD9-831B-FDE5D1572D0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7F5119-0C32-4390-9B1A-41EC2991B98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E7BAC8-6B74-42F2-A8F7-722F697025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388" y="3068638"/>
            <a:ext cx="8785225" cy="3540125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Can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decide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if the 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‘s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 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possessive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or a 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short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form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these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sentences?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Examples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My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brother’s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name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Bob. =  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possessive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Linda’s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my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best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friend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  =  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short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form</a:t>
            </a:r>
            <a:endParaRPr lang="fr-FR" sz="2800" dirty="0">
              <a:solidFill>
                <a:srgbClr val="FF0000"/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solidFill>
                <a:srgbClr val="FF0000"/>
              </a:solidFill>
              <a:latin typeface="Snap ITC" pitchFamily="82" charset="0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 bike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isn’t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David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an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old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car,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isn’t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Rosemary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son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in Paris.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possessive/short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Tom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sister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name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Jane.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possessive/possessive/short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Daniel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car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grey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possessive/short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200150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David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going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see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Bob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new house.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8769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short form/possessive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John</a:t>
            </a: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car.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8769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short form/possessive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Brenda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Birmingham. 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635375" y="5445125"/>
            <a:ext cx="4105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This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David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bike.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635375" y="5445125"/>
            <a:ext cx="4105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Bob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Janet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brother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635375" y="5445125"/>
            <a:ext cx="4105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Janet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London.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635375" y="5445125"/>
            <a:ext cx="4105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Janet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husband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Nice.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possessive/short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Look! 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raining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again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!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Brian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wife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French.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possessive/short form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These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are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Shirley</a:t>
            </a:r>
            <a:r>
              <a:rPr lang="fr-FR" sz="36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books.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339975" y="5445125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possessive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148</Words>
  <Application>Microsoft Office PowerPoint</Application>
  <PresentationFormat>On-screen Show (4:3)</PresentationFormat>
  <Paragraphs>44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7</cp:revision>
  <dcterms:created xsi:type="dcterms:W3CDTF">2010-10-08T09:12:53Z</dcterms:created>
  <dcterms:modified xsi:type="dcterms:W3CDTF">2013-04-11T12:37:20Z</dcterms:modified>
</cp:coreProperties>
</file>