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94" r:id="rId4"/>
    <p:sldId id="306" r:id="rId5"/>
    <p:sldId id="263" r:id="rId6"/>
    <p:sldId id="264" r:id="rId7"/>
    <p:sldId id="266" r:id="rId8"/>
    <p:sldId id="262" r:id="rId9"/>
    <p:sldId id="265" r:id="rId10"/>
    <p:sldId id="260" r:id="rId11"/>
    <p:sldId id="269" r:id="rId12"/>
    <p:sldId id="281" r:id="rId13"/>
    <p:sldId id="271" r:id="rId14"/>
    <p:sldId id="287" r:id="rId15"/>
    <p:sldId id="279" r:id="rId16"/>
    <p:sldId id="268" r:id="rId17"/>
    <p:sldId id="280" r:id="rId18"/>
    <p:sldId id="261" r:id="rId19"/>
    <p:sldId id="273" r:id="rId20"/>
    <p:sldId id="282" r:id="rId21"/>
    <p:sldId id="272" r:id="rId22"/>
    <p:sldId id="284" r:id="rId23"/>
    <p:sldId id="277" r:id="rId24"/>
    <p:sldId id="283" r:id="rId25"/>
    <p:sldId id="278" r:id="rId26"/>
    <p:sldId id="286" r:id="rId27"/>
    <p:sldId id="276" r:id="rId28"/>
    <p:sldId id="285" r:id="rId29"/>
    <p:sldId id="274" r:id="rId30"/>
    <p:sldId id="267" r:id="rId31"/>
    <p:sldId id="270" r:id="rId32"/>
    <p:sldId id="300" r:id="rId33"/>
    <p:sldId id="275" r:id="rId34"/>
    <p:sldId id="299" r:id="rId35"/>
    <p:sldId id="288" r:id="rId36"/>
    <p:sldId id="302" r:id="rId37"/>
    <p:sldId id="289" r:id="rId38"/>
    <p:sldId id="301" r:id="rId39"/>
    <p:sldId id="290" r:id="rId40"/>
    <p:sldId id="303" r:id="rId41"/>
    <p:sldId id="291" r:id="rId42"/>
    <p:sldId id="298" r:id="rId43"/>
    <p:sldId id="292" r:id="rId44"/>
    <p:sldId id="304" r:id="rId45"/>
    <p:sldId id="293" r:id="rId46"/>
    <p:sldId id="305" r:id="rId47"/>
    <p:sldId id="258" r:id="rId48"/>
    <p:sldId id="259" r:id="rId49"/>
    <p:sldId id="295" r:id="rId50"/>
    <p:sldId id="307" r:id="rId51"/>
    <p:sldId id="296" r:id="rId52"/>
    <p:sldId id="308" r:id="rId53"/>
    <p:sldId id="309" r:id="rId5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92" autoAdjust="0"/>
  </p:normalViewPr>
  <p:slideViewPr>
    <p:cSldViewPr>
      <p:cViewPr varScale="1">
        <p:scale>
          <a:sx n="79" d="100"/>
          <a:sy n="79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DE1E-1557-4D82-BE45-8BC6D4D951C8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C8D0-1CA1-4D06-9921-3F4F85B1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8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ennfrancis@pacificprodigital.c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http://www.g</a:t>
            </a:r>
          </a:p>
          <a:p>
            <a:r>
              <a:rPr lang="en-GB" dirty="0"/>
              <a:t>http://i476.photobucket.com/albums/rr125/ChuckLentine/Love%20Special%20Someone/LoveBirds.gifeograph.org.uk/photo/2504010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6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http://wp.patheos.com.s3.amazonaws.com/blogs/yearwithoutgod/files/2014/07/road-to-nowhere.jpg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5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http://www.freesfx.co.uk</a:t>
            </a:r>
          </a:p>
          <a:p>
            <a:r>
              <a:rPr lang="en-GB" dirty="0"/>
              <a:t>By David </a:t>
            </a:r>
            <a:r>
              <a:rPr lang="en-GB" dirty="0" err="1"/>
              <a:t>Shankbone</a:t>
            </a:r>
            <a:r>
              <a:rPr lang="en-GB" dirty="0"/>
              <a:t> - David </a:t>
            </a:r>
            <a:r>
              <a:rPr lang="en-GB" dirty="0" err="1"/>
              <a:t>Shankbone</a:t>
            </a:r>
            <a:r>
              <a:rPr lang="en-GB" dirty="0"/>
              <a:t>, CC BY-SA 3.0, https://commons.wikimedia.org/w/index.php?curid=2126268</a:t>
            </a:r>
          </a:p>
          <a:p>
            <a:r>
              <a:rPr lang="en-GB" dirty="0"/>
              <a:t>By Josh </a:t>
            </a:r>
            <a:r>
              <a:rPr lang="en-GB" dirty="0" err="1"/>
              <a:t>Giovo</a:t>
            </a:r>
            <a:r>
              <a:rPr lang="en-GB" dirty="0"/>
              <a:t> from USA (Little Bugger) [CC BY 2.0 (http://creativecommons.org/licenses/by/2.0)], via Wikimedia Commons</a:t>
            </a:r>
          </a:p>
          <a:p>
            <a:r>
              <a:rPr lang="en-GB" dirty="0"/>
              <a:t>https://www.flickr.com/photos/cheriejphotos/6019067180</a:t>
            </a: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 by Mike Koenig http://soundbible.com/1119-Kid-Laughing-Short.html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to ABIGAILIA.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&amp; Melody Copyright ABIGAILIA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1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Timothy Titus - Own work, CC BY-SA 3.0, https://commons.wikimedia.org/w/index.php?curid=14808351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Source=[http://www.flickr.com/photos/26454069@N03/2771672568/ Battle chicken is ready for action] |Date=August 17, 2008 at 11:11 |Author=[http://www.flickr.com/people/264540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0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Tubezlob</a:t>
            </a:r>
            <a:r>
              <a:rPr lang="en-GB" dirty="0"/>
              <a:t> et </a:t>
            </a:r>
            <a:r>
              <a:rPr lang="en-GB" dirty="0" err="1"/>
              <a:t>Vaikunda</a:t>
            </a:r>
            <a:r>
              <a:rPr lang="en-GB" dirty="0"/>
              <a:t> Raja (Own work) [GFDL (http://www.gnu.org/copyleft/fdl.html) or CC BY-SA 3.0 (http://creativecommons.org/licenses/by-sa/3.0)],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9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http://thisismyurl.deviantart.com/art/Macro-Eye-closed-105814671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14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https://www.flickr.com/photos/sscornelius/2715868826</a:t>
            </a:r>
          </a:p>
          <a:p>
            <a:r>
              <a:rPr lang="en-GB" dirty="0"/>
              <a:t>By Master </a:t>
            </a:r>
            <a:r>
              <a:rPr lang="en-GB" dirty="0" err="1"/>
              <a:t>Sgt.</a:t>
            </a:r>
            <a:r>
              <a:rPr lang="en-GB" dirty="0"/>
              <a:t> Lance Cheung of U.S. Air Force [Public domain], via Wikimedia Commons</a:t>
            </a:r>
          </a:p>
          <a:p>
            <a:r>
              <a:rPr lang="en-GB" dirty="0"/>
              <a:t>By </a:t>
            </a:r>
            <a:r>
              <a:rPr lang="en-GB" dirty="0" err="1"/>
              <a:t>Torsten</a:t>
            </a:r>
            <a:r>
              <a:rPr lang="en-GB" dirty="0"/>
              <a:t> </a:t>
            </a:r>
            <a:r>
              <a:rPr lang="en-GB" dirty="0" err="1"/>
              <a:t>Bolten</a:t>
            </a:r>
            <a:r>
              <a:rPr lang="en-GB" dirty="0"/>
              <a:t>, AFpix.de - Own work (own photo), CC BY-SA 3.0, https://commons.wikimedia.org/w/index.php?curid=1433430</a:t>
            </a:r>
          </a:p>
          <a:p>
            <a:r>
              <a:rPr lang="en-GB" dirty="0"/>
              <a:t>By Lenore Edman from Sunnyvale, CA - Loser, CC BY 2.0, https://commons.wikimedia.org/w/index.php?curid=10209351</a:t>
            </a:r>
          </a:p>
          <a:p>
            <a:r>
              <a:rPr lang="en-GB" dirty="0"/>
              <a:t>By </a:t>
            </a:r>
            <a:r>
              <a:rPr lang="en-GB" dirty="0" err="1"/>
              <a:t>Crimfants</a:t>
            </a:r>
            <a:r>
              <a:rPr lang="en-GB" dirty="0"/>
              <a:t> - http://flickr.com/photos/crimfants/327861820/, CC BY-SA 2.0, https://commons.wikimedia.org/w/index.php?curid=2227266</a:t>
            </a:r>
          </a:p>
          <a:p>
            <a:r>
              <a:rPr lang="en-GB" dirty="0"/>
              <a:t>By </a:t>
            </a:r>
            <a:r>
              <a:rPr lang="en-GB" dirty="0" err="1"/>
              <a:t>Reji</a:t>
            </a:r>
            <a:r>
              <a:rPr lang="en-GB" dirty="0"/>
              <a:t> Jacob - Own work, CC BY-SA 3.0, https://commons.wikimedia.org/w/index.php?curid=14972705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6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Power_of_Words_by_Antonio_Litterio.jpg: Antonio </a:t>
            </a:r>
            <a:r>
              <a:rPr lang="en-GB" dirty="0" err="1"/>
              <a:t>Litterio</a:t>
            </a:r>
            <a:r>
              <a:rPr lang="en-GB" dirty="0"/>
              <a:t> derivative work: </a:t>
            </a:r>
            <a:r>
              <a:rPr lang="en-GB" dirty="0" err="1"/>
              <a:t>InverseHypercube</a:t>
            </a:r>
            <a:r>
              <a:rPr lang="en-GB" dirty="0"/>
              <a:t> (Power_of_Words_by_Antonio_Litterio.jpg) [CC BY-SA 3.0 (http://creativecommons.org/licenses/by-sa/3.0)], via Wikimedia Commons</a:t>
            </a:r>
          </a:p>
          <a:p>
            <a:r>
              <a:rPr lang="en-GB" dirty="0"/>
              <a:t>By </a:t>
            </a:r>
            <a:r>
              <a:rPr lang="en-GB" dirty="0" err="1"/>
              <a:t>Søren</a:t>
            </a:r>
            <a:r>
              <a:rPr lang="en-GB" dirty="0"/>
              <a:t> </a:t>
            </a:r>
            <a:r>
              <a:rPr lang="en-GB" dirty="0" err="1"/>
              <a:t>Niedziella</a:t>
            </a:r>
            <a:r>
              <a:rPr lang="en-GB" dirty="0"/>
              <a:t> from Denmark (Albion_Chieftain_Medieval_Sword_05) [CC BY 2.0 (http://creativecommons.org/licenses/by/2.0)], via Wikimedia Commons</a:t>
            </a:r>
          </a:p>
          <a:p>
            <a:r>
              <a:rPr lang="en-GB" dirty="0"/>
              <a:t>https://www.flickr.com/photos/amelism/2418449445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80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Philpottm</a:t>
            </a:r>
            <a:r>
              <a:rPr lang="en-GB" dirty="0"/>
              <a:t> - Own work, GFDL, https://commons.wikimedia.org/w/index.php?curid=3737879</a:t>
            </a:r>
          </a:p>
          <a:p>
            <a:r>
              <a:rPr lang="en-GB" dirty="0"/>
              <a:t>By Hi-Res Images of Chemical Elements (http://images-of-elements.com/iron.php) [CC BY 3.0 (http://creativecommons.org/licenses/by/3.0)],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0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http://filodelcar.blogspot.co.uk/2015_10_01_archive.html</a:t>
            </a:r>
          </a:p>
          <a:p>
            <a:r>
              <a:rPr lang="en-GB" dirty="0"/>
              <a:t>https://www.flickr.com/photos/personalcreations/16333093811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http://www.flickr.com/photos/paultomlin/3578194790/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Glenn Francis, www.PacificProDigital.com (Email: 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glennfrancispacificprodigital.com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dirty="0"/>
              <a:t>http://www.mynewsdesk.com/uk/scandic_hotels/images/jamie-oliver-192908</a:t>
            </a:r>
          </a:p>
          <a:p>
            <a:r>
              <a:rPr lang="en-GB" dirty="0"/>
              <a:t>By Brian </a:t>
            </a:r>
            <a:r>
              <a:rPr lang="en-GB" dirty="0" err="1"/>
              <a:t>Minkoff</a:t>
            </a:r>
            <a:r>
              <a:rPr lang="en-GB" dirty="0"/>
              <a:t>- London Pixels (Own work) [CC BY-SA 3.0 (http://creativecommons.org/licenses/by-sa/3.0)], via Wikimedia Commons</a:t>
            </a:r>
          </a:p>
          <a:p>
            <a:r>
              <a:rPr lang="en-GB" dirty="0"/>
              <a:t>https://www.flickr.com/photos/aquamech-utah/24445365953</a:t>
            </a:r>
          </a:p>
          <a:p>
            <a:r>
              <a:rPr lang="en-GB" dirty="0"/>
              <a:t>By Brian </a:t>
            </a:r>
            <a:r>
              <a:rPr lang="en-GB" dirty="0" err="1"/>
              <a:t>Minkoff</a:t>
            </a:r>
            <a:r>
              <a:rPr lang="en-GB" dirty="0"/>
              <a:t>- London Pixels (Own work) [CC BY-SA 3.0 (http://creativecommons.org/licenses/by-sa/3.0)],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65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By Lenore Edman from Sunnyvale, CA (Loser) [CC BY 2.0 (http://creativecommons.org/licenses/by/2.0)],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6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No machine-readable author provided. Jrod2~commonswiki assumed (based on copyright claims). [GFDL (http://www.gnu.org/copyleft/fdl.html) or CC BY-SA 3.0 (http://creativecommons.org/licenses/by-sa/3.0)], via Wikimedia Commons</a:t>
            </a:r>
          </a:p>
          <a:p>
            <a:r>
              <a:rPr lang="en-GB" dirty="0"/>
              <a:t>https://www.flickr.com/photos/carla777/1039697905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5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Sheila </a:t>
            </a:r>
            <a:r>
              <a:rPr lang="en-GB" dirty="0" err="1"/>
              <a:t>Sund</a:t>
            </a:r>
            <a:r>
              <a:rPr lang="en-GB" dirty="0"/>
              <a:t> - https://www.flickr.com/photos/sheila_sund/8636326715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3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Patrick J. Lynch, medical illustrator - Patrick J. Lynch, medical illustrator, CC BY 2.5, https://commons.wikimedia.org/w/index.php?curid=1492978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9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Sharon &amp; Nikki McCutcheon from We currently live in the United States, we are paying it forward and spreading love worldwide! (Many Hands) [CC BY 2.0 (http://creativecommons.org/licenses/by/2.0)], via Wikimedia Commons</a:t>
            </a:r>
          </a:p>
          <a:p>
            <a:r>
              <a:rPr lang="en-GB" dirty="0"/>
              <a:t>https://commons.wikimedia.org/wiki/File%3AMany_Hands_(16859686419).jpg</a:t>
            </a:r>
          </a:p>
          <a:p>
            <a:r>
              <a:rPr lang="en-GB" dirty="0"/>
              <a:t>By </a:t>
            </a:r>
            <a:r>
              <a:rPr lang="en-GB" dirty="0" err="1"/>
              <a:t>Shadster</a:t>
            </a:r>
            <a:r>
              <a:rPr lang="en-GB" dirty="0"/>
              <a:t> (Own work) [CC BY-SA 3.0 (http://creativecommons.org/licenses/by-sa/3.0)], via Wikimedia Commons</a:t>
            </a:r>
          </a:p>
          <a:p>
            <a:r>
              <a:rPr lang="en-GB" dirty="0"/>
              <a:t>https://commons.wikimedia.org/wiki/File%3AOstrich_feather.jpg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MarcusObal</a:t>
            </a:r>
            <a:r>
              <a:rPr lang="en-GB" dirty="0"/>
              <a:t> (Own work) [GFDL (http://www.gnu.org/copyleft/fdl.html) or CC BY-SA 4.0-3.0-2.5-2.0-1.0 (http://creativecommons.org/licenses/by-sa/4.0-3.0-2.5-2.0-1.0)], via Wikimedia Commons</a:t>
            </a:r>
          </a:p>
          <a:p>
            <a:r>
              <a:rPr lang="en-GB" dirty="0"/>
              <a:t>https://commons.wikimedia.org/wiki/File%3AGreen_Grass.JPG</a:t>
            </a:r>
          </a:p>
          <a:p>
            <a:r>
              <a:rPr lang="en-GB" dirty="0"/>
              <a:t>By John Harvey [Public domain],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&lt;a title="By Casey Lehman from </a:t>
            </a:r>
            <a:r>
              <a:rPr lang="en-GB" dirty="0" err="1"/>
              <a:t>Häljarp</a:t>
            </a:r>
            <a:r>
              <a:rPr lang="en-GB" dirty="0"/>
              <a:t>, Sweden (Lunch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: Overall) [CC BY-SA 2.0 (http://creativecommons.org/licenses/by-sa/2.0)], via Wikimedia Commons" </a:t>
            </a:r>
            <a:r>
              <a:rPr lang="en-GB" dirty="0" err="1"/>
              <a:t>href</a:t>
            </a:r>
            <a:r>
              <a:rPr lang="en-GB" dirty="0"/>
              <a:t>="https://commons.wikimedia.org/wiki/File%3ASchool_lunch.jpg"&gt;&lt;</a:t>
            </a:r>
            <a:r>
              <a:rPr lang="en-GB" dirty="0" err="1"/>
              <a:t>img</a:t>
            </a:r>
            <a:r>
              <a:rPr lang="en-GB" dirty="0"/>
              <a:t> width="512" alt="School lunch" </a:t>
            </a:r>
            <a:r>
              <a:rPr lang="en-GB" dirty="0" err="1"/>
              <a:t>src</a:t>
            </a:r>
            <a:r>
              <a:rPr lang="en-GB" dirty="0"/>
              <a:t>="https://upload.wikimedia.org/</a:t>
            </a:r>
            <a:r>
              <a:rPr lang="en-GB" dirty="0" err="1"/>
              <a:t>wikipedia</a:t>
            </a:r>
            <a:r>
              <a:rPr lang="en-GB" dirty="0"/>
              <a:t>/commons/thumb/c/c7/School_lunch.jpg/512px-School_lunch.jpg"/&gt;&lt;/a&gt;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4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Raime</a:t>
            </a:r>
            <a:r>
              <a:rPr lang="en-GB" dirty="0"/>
              <a:t> - Own work, CC BY-SA 3.0, https://commons.wikimedia.org/w/index.php?curid=7273277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C94D2F9-313F-4910-8B14-B0B05B2F0BD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54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035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61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45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71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87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55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8DC7-1032-4811-B43B-55E05C5E019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953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823C52F-0109-4C58-A155-E4023551709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424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AC70-EC57-43AA-9488-55190953E0A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7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5DA2614-FC0B-4A0B-9A09-CDA1DAD17F4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46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FA50-AA04-462F-A442-CA48FC003C2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15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847B-177E-484C-8213-CE03F4D4011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801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D16A-649C-4200-91F8-0F15467954A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19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9E6A-196A-4024-A84F-7F138C5B249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60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A43B-44F3-400C-819D-6DFD26F7D80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84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35A5-D605-4E88-B3C2-370BF407518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6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1674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1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3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7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9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1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3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5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7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9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40.jpeg"/><Relationship Id="rId3" Type="http://schemas.microsoft.com/office/2007/relationships/media" Target="../media/media4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38.jpeg"/><Relationship Id="rId5" Type="http://schemas.microsoft.com/office/2007/relationships/media" Target="../media/media5.mp3"/><Relationship Id="rId10" Type="http://schemas.openxmlformats.org/officeDocument/2006/relationships/image" Target="../media/image37.png"/><Relationship Id="rId4" Type="http://schemas.openxmlformats.org/officeDocument/2006/relationships/audio" Target="../media/media4.wav"/><Relationship Id="rId9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1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3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1.jpeg"/><Relationship Id="rId5" Type="http://schemas.openxmlformats.org/officeDocument/2006/relationships/slide" Target="slide34.xml"/><Relationship Id="rId4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5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7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9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1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" Target="slide42.xm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3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5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7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9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6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1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3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7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Proverbs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Kisses don’t always make </a:t>
            </a:r>
            <a:r>
              <a:rPr lang="en-GB" sz="3600"/>
              <a:t>things better.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8650" y="2805205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 is not acceptable to wrong someone even if they have wronged you first</a:t>
            </a:r>
            <a:r>
              <a:rPr lang="en-GB" sz="3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688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Two wrong turnings may send you left.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80540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early bird catches the worm.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72" y="1749123"/>
            <a:ext cx="3576397" cy="2682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583" y="27089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5:02am</a:t>
            </a:r>
          </a:p>
        </p:txBody>
      </p:sp>
    </p:spTree>
    <p:extLst>
      <p:ext uri="{BB962C8B-B14F-4D97-AF65-F5344CB8AC3E}">
        <p14:creationId xmlns:p14="http://schemas.microsoft.com/office/powerpoint/2010/main" val="3300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14586" y="1520105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get an advantage by doing something soon or first.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40445" y="298972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Worms are plentiful early in the 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Hunting is good around dawn</a:t>
            </a:r>
            <a:r>
              <a:rPr lang="en-GB" sz="28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204864"/>
            <a:ext cx="2623279" cy="2398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way to a man’s heart is through his stomach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sp>
        <p:nvSpPr>
          <p:cNvPr id="3" name="Right Arrow 2"/>
          <p:cNvSpPr/>
          <p:nvPr/>
        </p:nvSpPr>
        <p:spPr>
          <a:xfrm>
            <a:off x="431540" y="3212976"/>
            <a:ext cx="60126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File:Stoma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455796"/>
            <a:ext cx="22669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thumb/4/4f/Mars-male-symbol-pseudo-3D-blue.svg/480px-Mars-male-symbol-pseudo-3D-blue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448" y="2204864"/>
            <a:ext cx="426015" cy="4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9557" y="179923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Heartburn is caused by eating the wrong things.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When operating, go through the stomach.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90" y="399635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man’s love can be earned by giving him tasty food.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Many hands make light work.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1026" name="Picture 2" descr="https://upload.wikimedia.org/wikipedia/commons/thumb/9/90/Many_Hands_%2816859686419%29.jpg/640px-Many_Hands_%2816859686419%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47308"/>
            <a:ext cx="3620414" cy="241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288499"/>
            <a:ext cx="3679310" cy="237430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060534" y="3236651"/>
            <a:ext cx="648072" cy="47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68344" y="2564904"/>
            <a:ext cx="57606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68344" y="26682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</a:t>
            </a:r>
          </a:p>
        </p:txBody>
      </p:sp>
      <p:pic>
        <p:nvPicPr>
          <p:cNvPr id="1028" name="Picture 4" descr="https://upload.wikimedia.org/wikipedia/commons/1/1a/Ostrich_feathe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860115" cy="4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14597" y="1517411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Weights seem lighter if supported by several hands.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If many help, jobs get done quickly.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7272808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/>
              <a:t>Many people at the power station keep the lights on.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83618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grass is greener on the other side.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433" y="2204864"/>
            <a:ext cx="3126242" cy="208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787" y="2204864"/>
            <a:ext cx="2784308" cy="2088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3797" y="1402897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This side</a:t>
            </a:r>
          </a:p>
        </p:txBody>
      </p:sp>
    </p:spTree>
    <p:extLst>
      <p:ext uri="{BB962C8B-B14F-4D97-AF65-F5344CB8AC3E}">
        <p14:creationId xmlns:p14="http://schemas.microsoft.com/office/powerpoint/2010/main" val="6923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14586" y="1535647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new situation looks better – although it may not be.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47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Next door take better care of their lawn.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586" y="408730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Some things improve if looked at from a different angle.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 miss is as good as a mile.</a:t>
            </a: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2050" name="Picture 2" descr="https://upload.wikimedia.org/wikipedia/commons/d/d9/JAL2001incide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841670" cy="33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830309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= 1760 yards</a:t>
            </a:r>
          </a:p>
        </p:txBody>
      </p:sp>
    </p:spTree>
    <p:extLst>
      <p:ext uri="{BB962C8B-B14F-4D97-AF65-F5344CB8AC3E}">
        <p14:creationId xmlns:p14="http://schemas.microsoft.com/office/powerpoint/2010/main" val="2250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5"/>
            <a:ext cx="8280920" cy="6462142"/>
          </a:xfrm>
        </p:spPr>
        <p:txBody>
          <a:bodyPr>
            <a:normAutofit/>
          </a:bodyPr>
          <a:lstStyle/>
          <a:p>
            <a:r>
              <a:rPr lang="en-GB" sz="3600" dirty="0"/>
              <a:t>Each proverb has two slides.</a:t>
            </a:r>
          </a:p>
          <a:p>
            <a:r>
              <a:rPr lang="en-GB" sz="3600" dirty="0"/>
              <a:t>In the first slide you get a picture clue – can you guess the proverb?</a:t>
            </a:r>
          </a:p>
          <a:p>
            <a:r>
              <a:rPr lang="en-GB" sz="3600" dirty="0"/>
              <a:t>In the second slide three possible meanings are given – can you guess the correct one?</a:t>
            </a:r>
          </a:p>
          <a:p>
            <a:r>
              <a:rPr lang="en-GB" sz="3600" dirty="0"/>
              <a:t>Use the mouse, not the keyboard, to navigate through this PowerPoint.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62280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Authors of photos are attributed in the notes of the relevant slide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67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95490" y="1507784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 is worth travelling to visit an unmarried woman</a:t>
            </a:r>
            <a:r>
              <a:rPr lang="en-GB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284165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Missing a target by a small margin has just the same result as missing it by a lot.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028063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miss the bus, you may have to walk a mile</a:t>
            </a:r>
            <a:r>
              <a:rPr lang="en-GB" sz="36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There’s no such thing as a free lunch.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074" name="Picture 2" descr="https://upload.wikimedia.org/wikipedia/commons/thumb/c/c7/School_lunch.jpg/640px-School_lu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180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Price: £0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31640" y="1167872"/>
            <a:ext cx="6552728" cy="43758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37339" y="1109673"/>
            <a:ext cx="6260665" cy="44340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You can’t get something for nothing.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Food costs money.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Don’t eat if you can’t pay.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Don’t cross a bridge till you come to it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908720"/>
            <a:ext cx="6168686" cy="4626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Don’t: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55976" y="2132856"/>
            <a:ext cx="1728192" cy="10081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32995" y="1997841"/>
            <a:ext cx="1368152" cy="122413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Tick the bridges off as you cross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5905" y="2789659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Deal with a situation when it happens, not before</a:t>
            </a:r>
            <a:r>
              <a:rPr lang="en-GB" sz="3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Don’t speed to reach a crossing</a:t>
            </a:r>
            <a:r>
              <a:rPr lang="en-GB" sz="28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Flattery will get you nowhere.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2052" name="Picture 4" descr="C:\Users\Peter\AppData\Local\Microsoft\Windows\Temporary Internet Files\Content.IE5\HLTS9EHL\dog_png__warning__fail_alert__by_scyllawolf-d47mc5o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1111002" cy="8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p.patheos.com.s3.amazonaws.com/blogs/yearwithoutgod/files/2014/07/road-to-nowhe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961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51520" y="1194825"/>
            <a:ext cx="1224136" cy="1274263"/>
          </a:xfrm>
          <a:prstGeom prst="wedgeRectCallout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26876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You’re the best teacher in the world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020272" y="476672"/>
            <a:ext cx="1440160" cy="792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327975" y="411051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wish I was like you.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020272" y="2079245"/>
            <a:ext cx="1709517" cy="12777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36296" y="2256453"/>
            <a:ext cx="155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only everyone was like you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67544" y="4077072"/>
            <a:ext cx="1368152" cy="8122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39552" y="4077071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Did you make this? Amazing!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3409651" y="4332419"/>
            <a:ext cx="1882429" cy="9938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718124" y="4508870"/>
            <a:ext cx="157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Oh boss, you  look stunning!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2267744" y="620688"/>
            <a:ext cx="1728192" cy="5741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411760" y="58459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You’re much better though.</a:t>
            </a:r>
          </a:p>
        </p:txBody>
      </p:sp>
    </p:spTree>
    <p:extLst>
      <p:ext uri="{BB962C8B-B14F-4D97-AF65-F5344CB8AC3E}">
        <p14:creationId xmlns:p14="http://schemas.microsoft.com/office/powerpoint/2010/main" val="3369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earth is round.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4709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You need ups and downs in your life.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90" y="3996350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won’t get an advantage by paying people unearned compliments</a:t>
            </a:r>
            <a:r>
              <a:rPr lang="en-GB" sz="36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There’s not time like the present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1026" name="Picture 2" descr="Illustration of a clock : Free Stock Ph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2720823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942471"/>
            <a:ext cx="399800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It’s best to get on with things at once.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Clocks make good gifts</a:t>
            </a:r>
            <a:r>
              <a:rPr lang="en-GB" sz="32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8875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Don’t wait to give a gift.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</a:t>
            </a:r>
            <a:r>
              <a:rPr lang="en-GB" sz="4400" dirty="0"/>
              <a:t>He who laughs last laughs longest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9" action="ppaction://hlinksldjump"/>
          </p:cNvPr>
          <p:cNvSpPr/>
          <p:nvPr/>
        </p:nvSpPr>
        <p:spPr>
          <a:xfrm>
            <a:off x="8532440" y="6132068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boy_laug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83968" y="456332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5" y="1399138"/>
            <a:ext cx="2645093" cy="2736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872" y="1830484"/>
            <a:ext cx="3441141" cy="2298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047" y="1866786"/>
            <a:ext cx="3388081" cy="2268656"/>
          </a:xfrm>
          <a:prstGeom prst="rect">
            <a:avLst/>
          </a:prstGeom>
        </p:spPr>
      </p:pic>
      <p:pic>
        <p:nvPicPr>
          <p:cNvPr id="19" name="Kid Laughing Short-SoundBible.com-667826932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5527" y="4567170"/>
            <a:ext cx="609600" cy="609600"/>
          </a:xfrm>
          <a:prstGeom prst="rect">
            <a:avLst/>
          </a:prstGeom>
        </p:spPr>
      </p:pic>
      <p:pic>
        <p:nvPicPr>
          <p:cNvPr id="10" name="sinister_laugh_from_male sho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27535" y="4696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24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7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74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01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1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1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bird in the hand is worth two in the bush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486916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7544" y="5515491"/>
            <a:ext cx="0" cy="201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132856"/>
            <a:ext cx="2588765" cy="20889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1920" y="245403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=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87" y="1034182"/>
            <a:ext cx="3200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187" y="150982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it takes you a long time to get a joke, you will appreciate it more</a:t>
            </a:r>
            <a:r>
              <a:rPr lang="en-GB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5065" y="30831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last contestant often wins the competition.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822" y="410559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person with an advantage at the end is the winner.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Sometimes less is more.</a:t>
            </a: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99792" y="2924944"/>
            <a:ext cx="554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&lt; = 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1277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3386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46838" y="175406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sometimes get a better effect with less.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It’s opposites 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Maths doesn’t always add up.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It’s not over till the fat lady sings.</a:t>
            </a:r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115616" y="3068960"/>
            <a:ext cx="36724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07704" y="335699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It</a:t>
            </a:r>
          </a:p>
        </p:txBody>
      </p:sp>
      <p:pic>
        <p:nvPicPr>
          <p:cNvPr id="1026" name="Picture 2" descr="https://upload.wikimedia.org/wikipedia/commons/thumb/3/36/SLNSW_132194_The_Fat_Lady_Royal_Easter_Show_1935.jpg/800px-SLNSW_132194_The_Fat_Lady_Royal_Easter_Show_19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817" y="1816871"/>
            <a:ext cx="3779639" cy="27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looperman-a-1856150-0009466-abigailia-stop-tal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4797152"/>
            <a:ext cx="609600" cy="609600"/>
          </a:xfrm>
          <a:prstGeom prst="rect">
            <a:avLst/>
          </a:prstGeom>
        </p:spPr>
      </p:pic>
      <p:pic>
        <p:nvPicPr>
          <p:cNvPr id="1028" name="Picture 4" descr="http://www.publicdomainpictures.net/pictures/160000/velka/music-score-note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511" y="1232897"/>
            <a:ext cx="2092489" cy="7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07904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35779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4.16667E-6 2.22222E-6 L 4.16667E-6 2.22222E-6 C -0.00226 0.00046 -0.0099 0.00231 -0.01337 0.0037 C -0.02309 0.00764 -0.01528 0.00532 -0.02396 0.00764 C -0.05417 0.00694 -0.08577 0.00903 -0.11632 0.0037 C -0.11823 0.00347 -0.12014 0.00278 -0.12205 0.00254 C -0.13108 -0.00162 -0.11424 0.00555 -0.13247 2.22222E-6 C -0.13542 -0.00093 -0.1382 -0.00278 -0.14097 -0.00394 C -0.14636 -0.00602 -0.14479 -0.0044 -0.14965 -0.00648 C -0.15122 -0.00718 -0.15278 -0.00834 -0.15434 -0.00903 C -0.1559 -0.00949 -0.15764 -0.00972 -0.1592 -0.01019 C -0.16007 -0.01065 -0.16111 -0.01111 -0.16198 -0.01158 C -0.16649 -0.01551 -0.16302 -0.0132 -0.16875 -0.01528 C -0.17066 -0.01621 -0.17431 -0.01783 -0.17431 -0.01783 C -0.18368 -0.02616 -0.16927 -0.0132 -0.18108 -0.02431 C -0.18299 -0.02593 -0.1849 -0.02755 -0.18681 -0.0294 C -0.18767 -0.0301 -0.18854 -0.03125 -0.18958 -0.03195 L -0.19531 -0.03449 L -0.19913 -0.0419 C -0.19983 -0.04329 -0.20052 -0.04445 -0.20104 -0.04584 C -0.20174 -0.04746 -0.20226 -0.04931 -0.20295 -0.05093 C -0.20417 -0.05347 -0.20677 -0.05857 -0.20677 -0.05857 C -0.20712 -0.05972 -0.20729 -0.06111 -0.20764 -0.06227 C -0.21354 -0.07593 -0.20799 -0.06042 -0.2125 -0.0713 C -0.21389 -0.07454 -0.21545 -0.07778 -0.21632 -0.08125 C -0.21667 -0.08264 -0.21684 -0.08403 -0.21719 -0.08519 C -0.21771 -0.08658 -0.21858 -0.08773 -0.2191 -0.08889 C -0.21962 -0.09167 -0.22031 -0.09537 -0.22101 -0.09792 C -0.2217 -0.09954 -0.2224 -0.10116 -0.22292 -0.10301 C -0.22431 -0.12431 -0.22448 -0.11968 -0.22292 -0.14746 C -0.22274 -0.15209 -0.22188 -0.15278 -0.22014 -0.15625 C -0.21858 -0.1669 -0.22014 -0.15857 -0.21719 -0.16783 C -0.2158 -0.17246 -0.21702 -0.17107 -0.21441 -0.17523 C -0.21354 -0.17662 -0.21233 -0.17778 -0.21146 -0.17917 C -0.20903 -0.1831 -0.21042 -0.18264 -0.20764 -0.18542 C -0.20677 -0.18635 -0.20573 -0.18704 -0.20486 -0.18797 C -0.20156 -0.1919 -0.20087 -0.19445 -0.19722 -0.19699 C -0.19636 -0.19746 -0.19531 -0.19769 -0.19445 -0.19815 C -0.18559 -0.20602 -0.19636 -0.19607 -0.18958 -0.20324 C -0.18872 -0.20417 -0.18767 -0.20486 -0.18681 -0.20579 C -0.18611 -0.20648 -0.18559 -0.20764 -0.1849 -0.20834 C -0.18368 -0.20972 -0.18229 -0.21088 -0.18108 -0.21227 C -0.18021 -0.21297 -0.17917 -0.21389 -0.17813 -0.21459 C -0.1757 -0.21644 -0.17292 -0.2176 -0.17066 -0.21968 C -0.16892 -0.22153 -0.1625 -0.22801 -0.16111 -0.22871 C -0.16007 -0.22917 -0.15903 -0.2294 -0.15816 -0.22986 C -0.15087 -0.23496 -0.15972 -0.23056 -0.15243 -0.2338 C -0.15156 -0.23449 -0.1507 -0.23565 -0.14965 -0.23635 C -0.14549 -0.23866 -0.14392 -0.23866 -0.14011 -0.24005 C -0.13906 -0.24051 -0.1382 -0.24097 -0.13733 -0.24144 C -0.13316 -0.24283 -0.13108 -0.24283 -0.12674 -0.24398 C -0.12552 -0.24422 -0.12413 -0.24468 -0.12292 -0.24514 C -0.12205 -0.2456 -0.12101 -0.2463 -0.12014 -0.24653 C -0.11632 -0.24722 -0.1125 -0.24722 -0.10868 -0.24769 C -0.10747 -0.24815 -0.10608 -0.24861 -0.10486 -0.24908 C -0.10382 -0.24931 -0.10295 -0.25023 -0.10208 -0.25023 C -0.08004 -0.25116 -0.05816 -0.25116 -0.03629 -0.25162 C -0.02708 -0.25301 -0.03125 -0.25278 -0.02396 -0.25278 L -0.02396 -0.25648 L -0.02396 -0.25278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8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Ladies last.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05256" y="2796097"/>
            <a:ext cx="7470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Traditionally an opera ends with a female vocalist</a:t>
            </a:r>
            <a:r>
              <a:rPr lang="en-GB" sz="3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2759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Nothing is certain until the event finishes.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Don’t count your chickens before they hatch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81" y="943465"/>
            <a:ext cx="8047288" cy="47277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63688" y="964797"/>
            <a:ext cx="1071297" cy="624036"/>
            <a:chOff x="1763688" y="964797"/>
            <a:chExt cx="1071297" cy="624036"/>
          </a:xfrm>
        </p:grpSpPr>
        <p:pic>
          <p:nvPicPr>
            <p:cNvPr id="1026" name="Picture 2" descr="https://upload.wikimedia.org/wikipedia/commons/thumb/3/32/Buff_Orpington_chicken%2C_UK.jpg/240px-Buff_Orpington_chicken%2C_U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49" y="964797"/>
              <a:ext cx="624036" cy="6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763688" y="97927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3928" y="959640"/>
            <a:ext cx="1071297" cy="624036"/>
            <a:chOff x="1763688" y="964797"/>
            <a:chExt cx="1071297" cy="624036"/>
          </a:xfrm>
        </p:grpSpPr>
        <p:pic>
          <p:nvPicPr>
            <p:cNvPr id="15" name="Picture 2" descr="https://upload.wikimedia.org/wikipedia/commons/thumb/3/32/Buff_Orpington_chicken%2C_UK.jpg/240px-Buff_Orpington_chicken%2C_U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49" y="964797"/>
              <a:ext cx="624036" cy="6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763688" y="97927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2200" y="934524"/>
            <a:ext cx="1071297" cy="624036"/>
            <a:chOff x="1763688" y="964797"/>
            <a:chExt cx="1071297" cy="624036"/>
          </a:xfrm>
        </p:grpSpPr>
        <p:pic>
          <p:nvPicPr>
            <p:cNvPr id="18" name="Picture 2" descr="https://upload.wikimedia.org/wikipedia/commons/thumb/3/32/Buff_Orpington_chicken%2C_UK.jpg/240px-Buff_Orpington_chicken%2C_U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49" y="964797"/>
              <a:ext cx="624036" cy="6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763688" y="97927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2641" y="893680"/>
            <a:ext cx="156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8554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Some chicken eggs are infertile.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Don’t depend on something until it has happened</a:t>
            </a:r>
            <a:r>
              <a:rPr lang="en-GB" sz="3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Don’t disturb the hen when she’s sitting on eggs.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Revenge is a dish best served cold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91" y="641287"/>
            <a:ext cx="8460432" cy="528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234888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Revenge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83671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1°C</a:t>
            </a:r>
          </a:p>
        </p:txBody>
      </p:sp>
      <p:pic>
        <p:nvPicPr>
          <p:cNvPr id="2052" name="Picture 4" descr="https://upload.wikimedia.org/wikipedia/commons/thumb/2/21/The_Thumbs-up_position_transparent.png/169px-The_Thumbs-up_position_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755" y="22777"/>
            <a:ext cx="16097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75103" y="1520105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Revenge is best sometime after the event after careful planning</a:t>
            </a:r>
            <a:r>
              <a:rPr lang="en-GB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Serve cold food to get revenge.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840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Revenge works best in winter</a:t>
            </a:r>
            <a:r>
              <a:rPr lang="en-GB" sz="28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897739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the eye doesn’t see, the heart doesn’t grieve over.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1026" name="Picture 2" descr="Macro Eye closed by thisismyur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317" y="1783604"/>
            <a:ext cx="4128393" cy="30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783604"/>
            <a:ext cx="3392310" cy="3185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78006" y="3538959"/>
            <a:ext cx="1278274" cy="1430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452" y="3212976"/>
            <a:ext cx="640904" cy="698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2130" y="3331751"/>
            <a:ext cx="640904" cy="69817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716016" y="1484784"/>
            <a:ext cx="3960440" cy="3744416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8064" y="1484784"/>
            <a:ext cx="3104278" cy="3888432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187" y="158379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bird is going to be warmer in the hand than out in the garden.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187" y="2751601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Something you have for certain is more</a:t>
            </a:r>
          </a:p>
          <a:p>
            <a:r>
              <a:rPr lang="en-GB" sz="3200" dirty="0"/>
              <a:t>valuable than something you might get</a:t>
            </a:r>
            <a:r>
              <a:rPr lang="en-GB" sz="3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pet bird is better than two wild ones.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92139" y="56359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one 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73994" y="1165394"/>
            <a:ext cx="7561" cy="285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You can’t cry with your eyes closed.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you don’t know won’t upset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good sleep helps reduce stress</a:t>
            </a:r>
            <a:r>
              <a:rPr lang="en-GB" sz="28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3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Finders keepers, losers weepers.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22" y="701988"/>
            <a:ext cx="2880320" cy="216024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d/d3/Soccer_goalkeeper.jpg/320px-Soccer_goalkee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293" y="620688"/>
            <a:ext cx="3048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978004"/>
            <a:ext cx="2076450" cy="1381125"/>
          </a:xfrm>
          <a:prstGeom prst="rect">
            <a:avLst/>
          </a:prstGeom>
        </p:spPr>
      </p:pic>
      <p:pic>
        <p:nvPicPr>
          <p:cNvPr id="1028" name="Picture 4" descr="https://upload.wikimedia.org/wikipedia/commons/thumb/b/b4/Loser_sign_croped.jpg/220px-Loser_sign_crop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1362212" cy="1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800" y="434362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City 4</a:t>
            </a:r>
          </a:p>
          <a:p>
            <a:r>
              <a:rPr lang="en-GB" dirty="0"/>
              <a:t>Town 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83968" y="1782108"/>
            <a:ext cx="1008112" cy="422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283968" y="4380717"/>
            <a:ext cx="1008112" cy="422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772951"/>
            <a:ext cx="1617914" cy="1215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998" y="4476577"/>
            <a:ext cx="1426430" cy="123851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108520" y="3573016"/>
            <a:ext cx="936014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22782" y="4988482"/>
            <a:ext cx="293034" cy="312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Losing your keeper is upsetting.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lose at football, get a new goalkeeper.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05790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Something left around will be claimed by a new owner, leaving the true owner upset</a:t>
            </a:r>
            <a:r>
              <a:rPr lang="en-GB" sz="36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pen is mightier than the sword</a:t>
            </a:r>
            <a:r>
              <a:rPr lang="en-GB" sz="4800" dirty="0"/>
              <a:t>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11" name="Picture 2" descr="https://upload.wikimedia.org/wikipedia/commons/thumb/0/0e/Stipula_fountain_pen.jpg/640px-Stipula_fountain_p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4141472" cy="27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7/Albion_Chieftain_Medieval_Sword_05_%286091895537%29.jpg/640px-Albion_Chieftain_Medieval_Sword_05_%286091895537%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07464" y="1902733"/>
            <a:ext cx="4242517" cy="28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16" y="2412002"/>
            <a:ext cx="1322309" cy="9890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33791" y="2989169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282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344816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/>
              <a:t>It is better to persuade people than try to force them to do something.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279867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 close quarters, a stab from a pen is more effective than a sword.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340293"/>
            <a:ext cx="7272808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200" dirty="0"/>
              <a:t>You can do more with a pen than a sword.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727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Strike while the iron is hot.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1026" name="Picture 2" descr="https://upload.wikimedia.org/wikipedia/commons/thumb/6/6d/Red_hot_iron_is_forged_with_hammer_and_anvil.jpg/480px-Red_hot_iron_is_forged_with_hammer_and_anv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457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30" y="1725854"/>
            <a:ext cx="4723934" cy="31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 can strike best when you are warmed up</a:t>
            </a:r>
            <a:r>
              <a:rPr lang="en-GB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Bend the iron when it is nearly molten.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636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Don’t delay, take an opportunity when you can</a:t>
            </a:r>
            <a:r>
              <a:rPr lang="en-GB" sz="36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Time is money.</a:t>
            </a: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2050" name="Picture 2" descr="File:Metric c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87" y="1484784"/>
            <a:ext cx="36671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63691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=</a:t>
            </a:r>
          </a:p>
        </p:txBody>
      </p:sp>
      <p:pic>
        <p:nvPicPr>
          <p:cNvPr id="2052" name="Picture 4" descr="British Mone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012098"/>
            <a:ext cx="3759049" cy="28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Clocks are expensive.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 can be costly to waste time so hurry up</a:t>
            </a:r>
            <a:r>
              <a:rPr lang="en-GB" sz="3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90" y="4345864"/>
            <a:ext cx="7272808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600" dirty="0"/>
              <a:t>You get paid by the hour</a:t>
            </a:r>
            <a:r>
              <a:rPr lang="en-GB" sz="28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Measure twice, cut once.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85" y="1124744"/>
            <a:ext cx="2768868" cy="1847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85" y="3284984"/>
            <a:ext cx="2768868" cy="18473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725255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297" y="377836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pic>
        <p:nvPicPr>
          <p:cNvPr id="1026" name="Picture 2" descr="http://2.bp.blogspot.com/-45k-MN3sFMU/Vh6eyDhePQI/AAAAAAAAAhc/bhHruFCmIC4/s320/IMG_29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2967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27984" y="278092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20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Too many cooks spoil the broth.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604448" y="6114935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34" y="1070058"/>
            <a:ext cx="1075553" cy="1601416"/>
          </a:xfrm>
          <a:prstGeom prst="rect">
            <a:avLst/>
          </a:prstGeom>
        </p:spPr>
      </p:pic>
      <p:pic>
        <p:nvPicPr>
          <p:cNvPr id="1028" name="Picture 4" descr="https://upload.wikimedia.org/wikipedia/en/8/87/Hugh_fearnley_whittingst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862" y="2718885"/>
            <a:ext cx="98332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1/16/Wolfgang_Puck_2012.jpg/800px-Wolfgang_Puck_20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61892"/>
            <a:ext cx="1006388" cy="15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Jamie Oliver (cropped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376" y="4012225"/>
            <a:ext cx="1043173" cy="114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Hestonregentspar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344" y="4067059"/>
            <a:ext cx="1536105" cy="11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920927" y="3147220"/>
            <a:ext cx="1296144" cy="558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6" name="Picture 12" descr="File:Stinky Tofu Mal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936" y="2269579"/>
            <a:ext cx="3443536" cy="23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04664"/>
            <a:ext cx="2520018" cy="1680833"/>
          </a:xfrm>
          <a:prstGeom prst="rect">
            <a:avLst/>
          </a:prstGeom>
        </p:spPr>
      </p:pic>
      <p:pic>
        <p:nvPicPr>
          <p:cNvPr id="3074" name="Picture 2" descr="https://upload.wikimedia.org/wikipedia/commons/thumb/8/8e/Nigella2.jpg/202px-Nigella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21" y="2671474"/>
            <a:ext cx="1110123" cy="13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344816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/>
              <a:t>Think carefully before making some decisions, they can’t easily be changed.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1736" y="279867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 takes twice as long to measure carefully as to cut.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4042519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often measure in two directions but cut in one.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Easy come, easy go.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87824" y="227687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22014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82211" y="1491461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easy outward journey usually means an easy return journey</a:t>
            </a:r>
            <a:r>
              <a:rPr lang="en-GB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Having lots of money makes transport easy.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636" y="422834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Something gained easily is just as easily lost.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157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6519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2867" y="179973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Too </a:t>
            </a:r>
            <a:r>
              <a:rPr lang="en-GB" sz="2800" dirty="0"/>
              <a:t>many on the same job can spoil the result.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867" y="304492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overcrowded kitchen produces bad food.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867" y="4340293"/>
            <a:ext cx="7272808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600" dirty="0"/>
              <a:t>Top chefs never agree on ingredients</a:t>
            </a:r>
            <a:r>
              <a:rPr lang="en-GB" sz="28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Look before you leap.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3" name="Picture 2" descr="File:Boy-with-binocula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83" y="2013929"/>
            <a:ext cx="2976265" cy="29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897" y="2013929"/>
            <a:ext cx="4358723" cy="29157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4583" y="1412776"/>
            <a:ext cx="101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1448299"/>
            <a:ext cx="101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6742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768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Keep your eyes open when jumping.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Check your shoes before jumping.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3" y="4228345"/>
            <a:ext cx="734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Think of the consequences before you act.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Two wrongs don’t make a right.</a:t>
            </a: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Answer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40768"/>
            <a:ext cx="1398058" cy="1398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356992"/>
            <a:ext cx="1398058" cy="1398058"/>
          </a:xfrm>
          <a:prstGeom prst="rect">
            <a:avLst/>
          </a:prstGeom>
        </p:spPr>
      </p:pic>
      <p:sp>
        <p:nvSpPr>
          <p:cNvPr id="15" name="AutoShape 2" descr="http://www.clipartbest.com/cliparts/dir/9d4/dir9d4Ai9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129" y="2132856"/>
            <a:ext cx="2004705" cy="20882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3968" y="2572162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9128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2683</TotalTime>
  <Words>2364</Words>
  <Application>Microsoft Office PowerPoint</Application>
  <PresentationFormat>On-screen Show (4:3)</PresentationFormat>
  <Paragraphs>361</Paragraphs>
  <Slides>53</Slides>
  <Notes>20</Notes>
  <HiddenSlides>0</HiddenSlides>
  <MMClips>79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Century Gothic</vt:lpstr>
      <vt:lpstr>Garamond</vt:lpstr>
      <vt:lpstr>Vapor Trail</vt:lpstr>
      <vt:lpstr>Proverbs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Gareth Pitchford</cp:lastModifiedBy>
  <cp:revision>179</cp:revision>
  <dcterms:created xsi:type="dcterms:W3CDTF">2015-07-27T18:14:28Z</dcterms:created>
  <dcterms:modified xsi:type="dcterms:W3CDTF">2016-11-29T10:48:49Z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TC100690491033</vt:lpwstr>
  </property>
</Properties>
</file>