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  <p:sndAc>
      <p:stSnd>
        <p:snd r:embed="rId1" name="whoosh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FD856F9-AEAE-40B5-BEED-F0662087AF16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242F73-27AC-4055-A3D7-33E170CE9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 dir="d"/>
    <p:sndAc>
      <p:stSnd>
        <p:snd r:embed="rId13" name="whoosh.wav"/>
      </p:stSnd>
    </p:sndAc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869160"/>
            <a:ext cx="8077200" cy="1656184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I can identify features of the science fiction genre.</a:t>
            </a:r>
            <a:endParaRPr lang="en-US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4" name="Picture 3" descr="ag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1556792"/>
            <a:ext cx="4464495" cy="31086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75656" y="404664"/>
            <a:ext cx="57606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GB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Science Fiction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However, characters behave like normal humans!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 descr="school gir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2133600"/>
            <a:ext cx="3024336" cy="2951584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Science fiction often involves </a:t>
            </a:r>
            <a:r>
              <a:rPr lang="en-GB" i="1" dirty="0" smtClean="0">
                <a:solidFill>
                  <a:srgbClr val="FFFF00"/>
                </a:solidFill>
              </a:rPr>
              <a:t>space travel</a:t>
            </a:r>
            <a:r>
              <a:rPr lang="en-GB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 descr="Large_rocke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3275" y="2181225"/>
            <a:ext cx="2457450" cy="2495550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5925344" cy="106868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Sometimes there are </a:t>
            </a:r>
            <a:r>
              <a:rPr lang="en-GB" i="1" dirty="0" smtClean="0">
                <a:solidFill>
                  <a:srgbClr val="FFFF00"/>
                </a:solidFill>
              </a:rPr>
              <a:t>aliens</a:t>
            </a:r>
            <a:r>
              <a:rPr lang="en-GB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 descr="In_spacesui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2060848"/>
            <a:ext cx="2565053" cy="3744415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Often there are </a:t>
            </a:r>
            <a:r>
              <a:rPr lang="en-GB" i="1" dirty="0" smtClean="0">
                <a:solidFill>
                  <a:srgbClr val="FFFF00"/>
                </a:solidFill>
              </a:rPr>
              <a:t>cool machines </a:t>
            </a:r>
            <a:r>
              <a:rPr lang="en-GB" dirty="0" smtClean="0">
                <a:solidFill>
                  <a:srgbClr val="FFFF00"/>
                </a:solidFill>
              </a:rPr>
              <a:t>like robots…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 descr="Robot_dance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1844824"/>
            <a:ext cx="2880319" cy="3024336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Or weapons…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5" name="Picture 4" descr="shooting storm troope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1268760"/>
            <a:ext cx="2088232" cy="4680520"/>
          </a:xfrm>
          <a:prstGeom prst="rect">
            <a:avLst/>
          </a:prstGeom>
          <a:blipFill dpi="0" rotWithShape="1">
            <a:blip r:embed="rId4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outerShdw blurRad="952500" dist="50800" dir="5400000" algn="ctr" rotWithShape="0">
              <a:srgbClr val="000000">
                <a:alpha val="0"/>
              </a:srgbClr>
            </a:outerShdw>
          </a:effectLst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Or spaceships.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5" name="Picture 4" descr="spaceship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2762250"/>
            <a:ext cx="3528392" cy="2178918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Sometimes the story is set in the </a:t>
            </a:r>
            <a:r>
              <a:rPr lang="en-GB" i="1" dirty="0" smtClean="0">
                <a:solidFill>
                  <a:srgbClr val="FFFF00"/>
                </a:solidFill>
              </a:rPr>
              <a:t>future</a:t>
            </a:r>
            <a:r>
              <a:rPr lang="en-GB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 descr="future city p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9750" y="1700212"/>
            <a:ext cx="5524500" cy="3817020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It might be set in an </a:t>
            </a:r>
            <a:r>
              <a:rPr lang="en-GB" i="1" dirty="0" smtClean="0">
                <a:solidFill>
                  <a:srgbClr val="FFFF00"/>
                </a:solidFill>
              </a:rPr>
              <a:t>alien world</a:t>
            </a:r>
            <a:r>
              <a:rPr lang="en-GB" dirty="0" smtClean="0"/>
              <a:t>.</a:t>
            </a:r>
            <a:endParaRPr lang="en-US" dirty="0"/>
          </a:p>
        </p:txBody>
      </p:sp>
      <p:pic>
        <p:nvPicPr>
          <p:cNvPr id="4" name="Picture 3" descr="Saturn-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2132856"/>
            <a:ext cx="3960439" cy="3096343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There might be </a:t>
            </a:r>
            <a:r>
              <a:rPr lang="en-GB" i="1" dirty="0" smtClean="0">
                <a:solidFill>
                  <a:srgbClr val="FFFF00"/>
                </a:solidFill>
              </a:rPr>
              <a:t>time travel</a:t>
            </a:r>
            <a:r>
              <a:rPr lang="en-GB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 descr="tardistur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1844824"/>
            <a:ext cx="2520280" cy="2880320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103</TotalTime>
  <Words>70</Words>
  <Application>Microsoft Office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I can identify features of the science fiction genre.</vt:lpstr>
      <vt:lpstr>Science fiction often involves space travel.</vt:lpstr>
      <vt:lpstr>Sometimes there are aliens.</vt:lpstr>
      <vt:lpstr>Often there are cool machines like robots…</vt:lpstr>
      <vt:lpstr>Or weapons…</vt:lpstr>
      <vt:lpstr>Or spaceships.</vt:lpstr>
      <vt:lpstr>Sometimes the story is set in the future.</vt:lpstr>
      <vt:lpstr>It might be set in an alien world.</vt:lpstr>
      <vt:lpstr>There might be time travel.</vt:lpstr>
      <vt:lpstr>However, characters behave like normal humans!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identify the features of the science fiction genre.</dc:title>
  <dc:creator>User</dc:creator>
  <cp:lastModifiedBy>Gareth Pitchford</cp:lastModifiedBy>
  <cp:revision>22</cp:revision>
  <dcterms:created xsi:type="dcterms:W3CDTF">2011-05-08T12:37:37Z</dcterms:created>
  <dcterms:modified xsi:type="dcterms:W3CDTF">2011-05-10T12:43:37Z</dcterms:modified>
</cp:coreProperties>
</file>