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36B42-13CD-46DF-8C1E-FFF35EE579BA}" type="datetimeFigureOut">
              <a:rPr lang="fr-FR" smtClean="0"/>
              <a:pPr/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E411-E184-41E9-AA18-3154CA61AA5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36B42-13CD-46DF-8C1E-FFF35EE579BA}" type="datetimeFigureOut">
              <a:rPr lang="fr-FR" smtClean="0"/>
              <a:pPr/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E411-E184-41E9-AA18-3154CA61AA5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36B42-13CD-46DF-8C1E-FFF35EE579BA}" type="datetimeFigureOut">
              <a:rPr lang="fr-FR" smtClean="0"/>
              <a:pPr/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E411-E184-41E9-AA18-3154CA61AA5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36B42-13CD-46DF-8C1E-FFF35EE579BA}" type="datetimeFigureOut">
              <a:rPr lang="fr-FR" smtClean="0"/>
              <a:pPr/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E411-E184-41E9-AA18-3154CA61AA5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36B42-13CD-46DF-8C1E-FFF35EE579BA}" type="datetimeFigureOut">
              <a:rPr lang="fr-FR" smtClean="0"/>
              <a:pPr/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E411-E184-41E9-AA18-3154CA61AA5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36B42-13CD-46DF-8C1E-FFF35EE579BA}" type="datetimeFigureOut">
              <a:rPr lang="fr-FR" smtClean="0"/>
              <a:pPr/>
              <a:t>11/04/2013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E411-E184-41E9-AA18-3154CA61AA5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36B42-13CD-46DF-8C1E-FFF35EE579BA}" type="datetimeFigureOut">
              <a:rPr lang="fr-FR" smtClean="0"/>
              <a:pPr/>
              <a:t>11/04/2013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E411-E184-41E9-AA18-3154CA61AA5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36B42-13CD-46DF-8C1E-FFF35EE579BA}" type="datetimeFigureOut">
              <a:rPr lang="fr-FR" smtClean="0"/>
              <a:pPr/>
              <a:t>11/04/2013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E411-E184-41E9-AA18-3154CA61AA5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36B42-13CD-46DF-8C1E-FFF35EE579BA}" type="datetimeFigureOut">
              <a:rPr lang="fr-FR" smtClean="0"/>
              <a:pPr/>
              <a:t>11/04/2013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E411-E184-41E9-AA18-3154CA61AA5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36B42-13CD-46DF-8C1E-FFF35EE579BA}" type="datetimeFigureOut">
              <a:rPr lang="fr-FR" smtClean="0"/>
              <a:pPr/>
              <a:t>11/04/2013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E411-E184-41E9-AA18-3154CA61AA5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36B42-13CD-46DF-8C1E-FFF35EE579BA}" type="datetimeFigureOut">
              <a:rPr lang="fr-FR" smtClean="0"/>
              <a:pPr/>
              <a:t>11/04/2013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E411-E184-41E9-AA18-3154CA61AA5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36B42-13CD-46DF-8C1E-FFF35EE579BA}" type="datetimeFigureOut">
              <a:rPr lang="fr-FR" smtClean="0"/>
              <a:pPr/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DE411-E184-41E9-AA18-3154CA61AA50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5.png"/><Relationship Id="rId2" Type="http://schemas.openxmlformats.org/officeDocument/2006/relationships/audio" Target="../media/audio10.wav"/><Relationship Id="rId1" Type="http://schemas.openxmlformats.org/officeDocument/2006/relationships/tags" Target="../tags/tag9.xml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1.wav"/><Relationship Id="rId1" Type="http://schemas.openxmlformats.org/officeDocument/2006/relationships/tags" Target="../tags/tag10.xml"/><Relationship Id="rId5" Type="http://schemas.openxmlformats.org/officeDocument/2006/relationships/image" Target="../media/image27.png"/><Relationship Id="rId4" Type="http://schemas.openxmlformats.org/officeDocument/2006/relationships/image" Target="../media/image2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2.wav"/><Relationship Id="rId1" Type="http://schemas.openxmlformats.org/officeDocument/2006/relationships/tags" Target="../tags/tag11.xml"/><Relationship Id="rId5" Type="http://schemas.openxmlformats.org/officeDocument/2006/relationships/image" Target="../media/image29.png"/><Relationship Id="rId4" Type="http://schemas.openxmlformats.org/officeDocument/2006/relationships/image" Target="../media/image2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3.wav"/><Relationship Id="rId1" Type="http://schemas.openxmlformats.org/officeDocument/2006/relationships/tags" Target="../tags/tag12.xml"/><Relationship Id="rId5" Type="http://schemas.openxmlformats.org/officeDocument/2006/relationships/image" Target="../media/image31.png"/><Relationship Id="rId4" Type="http://schemas.openxmlformats.org/officeDocument/2006/relationships/image" Target="../media/image3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4.wav"/><Relationship Id="rId1" Type="http://schemas.openxmlformats.org/officeDocument/2006/relationships/tags" Target="../tags/tag13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5.wav"/><Relationship Id="rId1" Type="http://schemas.openxmlformats.org/officeDocument/2006/relationships/tags" Target="../tags/tag14.xml"/><Relationship Id="rId5" Type="http://schemas.openxmlformats.org/officeDocument/2006/relationships/image" Target="../media/image35.png"/><Relationship Id="rId4" Type="http://schemas.openxmlformats.org/officeDocument/2006/relationships/image" Target="../media/image3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2.wav"/><Relationship Id="rId1" Type="http://schemas.openxmlformats.org/officeDocument/2006/relationships/tags" Target="../tags/tag1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3.wav"/><Relationship Id="rId1" Type="http://schemas.openxmlformats.org/officeDocument/2006/relationships/tags" Target="../tags/tag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4.wav"/><Relationship Id="rId1" Type="http://schemas.openxmlformats.org/officeDocument/2006/relationships/tags" Target="../tags/tag3.xml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1.jpeg"/><Relationship Id="rId2" Type="http://schemas.openxmlformats.org/officeDocument/2006/relationships/audio" Target="../media/audio5.wav"/><Relationship Id="rId1" Type="http://schemas.openxmlformats.org/officeDocument/2006/relationships/tags" Target="../tags/tag4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hyperlink" Target="http://www.clker.com/clipart-25460.html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3.wmf"/><Relationship Id="rId2" Type="http://schemas.openxmlformats.org/officeDocument/2006/relationships/audio" Target="../media/audio6.wav"/><Relationship Id="rId1" Type="http://schemas.openxmlformats.org/officeDocument/2006/relationships/tags" Target="../tags/tag5.xml"/><Relationship Id="rId6" Type="http://schemas.openxmlformats.org/officeDocument/2006/relationships/image" Target="../media/image12.wmf"/><Relationship Id="rId5" Type="http://schemas.openxmlformats.org/officeDocument/2006/relationships/image" Target="../media/image9.png"/><Relationship Id="rId4" Type="http://schemas.openxmlformats.org/officeDocument/2006/relationships/hyperlink" Target="http://www.clker.com/clipart-25460.htm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7.wav"/><Relationship Id="rId1" Type="http://schemas.openxmlformats.org/officeDocument/2006/relationships/tags" Target="../tags/tag6.xml"/><Relationship Id="rId5" Type="http://schemas.openxmlformats.org/officeDocument/2006/relationships/image" Target="../media/image16.png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8.wav"/><Relationship Id="rId1" Type="http://schemas.openxmlformats.org/officeDocument/2006/relationships/tags" Target="../tags/tag7.xml"/><Relationship Id="rId6" Type="http://schemas.openxmlformats.org/officeDocument/2006/relationships/image" Target="../media/image19.png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9.wav"/><Relationship Id="rId1" Type="http://schemas.openxmlformats.org/officeDocument/2006/relationships/tags" Target="../tags/tag8.xml"/><Relationship Id="rId5" Type="http://schemas.openxmlformats.org/officeDocument/2006/relationships/image" Target="../media/image21.png"/><Relationship Id="rId4" Type="http://schemas.openxmlformats.org/officeDocument/2006/relationships/image" Target="../media/image2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9552" y="332656"/>
            <a:ext cx="7992888" cy="60016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48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empus Sans ITC" pitchFamily="82" charset="0"/>
              </a:rPr>
              <a:t>Complete the </a:t>
            </a:r>
            <a:r>
              <a:rPr lang="fr-FR" sz="48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empus Sans ITC" pitchFamily="82" charset="0"/>
              </a:rPr>
              <a:t>following</a:t>
            </a:r>
            <a:r>
              <a:rPr lang="fr-FR" sz="48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empus Sans ITC" pitchFamily="82" charset="0"/>
              </a:rPr>
              <a:t> sentences </a:t>
            </a:r>
            <a:r>
              <a:rPr lang="fr-FR" sz="48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empus Sans ITC" pitchFamily="82" charset="0"/>
              </a:rPr>
              <a:t>using</a:t>
            </a:r>
            <a:r>
              <a:rPr lang="fr-FR" sz="48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empus Sans ITC" pitchFamily="82" charset="0"/>
              </a:rPr>
              <a:t> </a:t>
            </a:r>
          </a:p>
          <a:p>
            <a:pPr algn="ctr"/>
            <a:r>
              <a:rPr lang="fr-FR" sz="96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nap ITC" pitchFamily="82" charset="0"/>
              </a:rPr>
              <a:t>s</a:t>
            </a:r>
            <a:r>
              <a:rPr lang="fr-FR" sz="9600" b="1" cap="none" spc="50" dirty="0" err="1" smtClean="0">
                <a:ln w="1143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nap ITC" pitchFamily="82" charset="0"/>
              </a:rPr>
              <a:t>ome</a:t>
            </a:r>
            <a:r>
              <a:rPr lang="fr-FR" sz="9600" b="1" cap="none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nap ITC" pitchFamily="82" charset="0"/>
              </a:rPr>
              <a:t> </a:t>
            </a:r>
          </a:p>
          <a:p>
            <a:pPr algn="ctr"/>
            <a:r>
              <a:rPr lang="fr-FR" sz="4800" b="1" cap="none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empus Sans ITC" pitchFamily="82" charset="0"/>
              </a:rPr>
              <a:t>or</a:t>
            </a:r>
            <a:r>
              <a:rPr lang="fr-FR" sz="9600" b="1" cap="none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nap ITC" pitchFamily="82" charset="0"/>
              </a:rPr>
              <a:t> </a:t>
            </a:r>
          </a:p>
          <a:p>
            <a:pPr algn="ctr"/>
            <a:r>
              <a:rPr lang="fr-FR" sz="9600" b="1" cap="none" spc="50" dirty="0" err="1" smtClean="0">
                <a:ln w="11430"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nap ITC" pitchFamily="82" charset="0"/>
              </a:rPr>
              <a:t>any</a:t>
            </a:r>
            <a:endParaRPr lang="fr-FR" sz="9600" b="1" cap="none" spc="50" dirty="0">
              <a:ln w="11430">
                <a:solidFill>
                  <a:schemeClr val="tx1"/>
                </a:solidFill>
              </a:ln>
              <a:solidFill>
                <a:srgbClr val="92D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nap ITC" pitchFamily="82" charset="0"/>
            </a:endParaRPr>
          </a:p>
        </p:txBody>
      </p:sp>
      <p:pic>
        <p:nvPicPr>
          <p:cNvPr id="3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3" cstate="print"/>
          <a:stretch>
            <a:fillRect/>
          </a:stretch>
        </p:blipFill>
        <p:spPr>
          <a:xfrm>
            <a:off x="9540552" y="3429000"/>
            <a:ext cx="244475" cy="244475"/>
          </a:xfrm>
          <a:prstGeom prst="rect">
            <a:avLst/>
          </a:prstGeom>
        </p:spPr>
      </p:pic>
    </p:spTree>
  </p:cSld>
  <p:clrMapOvr>
    <a:masterClrMapping/>
  </p:clrMapOvr>
  <p:transition advTm="978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183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1560" y="4869160"/>
            <a:ext cx="892971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There are ……...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beautiful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flowers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in the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garden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</a:t>
            </a:r>
            <a:endParaRPr lang="fr-FR" sz="5400" b="1" cap="none" spc="0" dirty="0">
              <a:ln w="18000">
                <a:solidFill>
                  <a:schemeClr val="bg1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11960" y="4725144"/>
            <a:ext cx="17684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some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2530" name="Picture 2" descr="C:\Documents and Settings\JANET\Local Settings\Temporary Internet Files\Content.IE5\S6XI2UQ6\MC900437459[1].wmf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71802" y="1451534"/>
            <a:ext cx="3570087" cy="3201601"/>
          </a:xfrm>
          <a:prstGeom prst="rect">
            <a:avLst/>
          </a:prstGeom>
          <a:noFill/>
        </p:spPr>
      </p:pic>
      <p:pic>
        <p:nvPicPr>
          <p:cNvPr id="22531" name="Picture 3" descr="C:\Documents and Settings\JANET\Local Settings\Temporary Internet Files\Content.IE5\DYSE1DX8\MC900437469[1].wmf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29256" y="714356"/>
            <a:ext cx="2629458" cy="2139954"/>
          </a:xfrm>
          <a:prstGeom prst="rect">
            <a:avLst/>
          </a:prstGeom>
          <a:noFill/>
        </p:spPr>
      </p:pic>
      <p:pic>
        <p:nvPicPr>
          <p:cNvPr id="22532" name="Picture 4" descr="C:\Documents and Settings\JANET\Local Settings\Temporary Internet Files\Content.IE5\RBFOGGQ1\MC900437445[1].wmf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7224" y="403231"/>
            <a:ext cx="2627318" cy="2473303"/>
          </a:xfrm>
          <a:prstGeom prst="rect">
            <a:avLst/>
          </a:prstGeom>
          <a:noFill/>
        </p:spPr>
      </p:pic>
      <p:pic>
        <p:nvPicPr>
          <p:cNvPr id="7" name="Son enregistré">
            <a:hlinkClick r:id="" action="ppaction://media"/>
          </p:cNvPr>
          <p:cNvPicPr>
            <a:picLocks noRot="1" noChangeAspect="1"/>
          </p:cNvPicPr>
          <p:nvPr>
            <a:wavAudioFile r:embed="rId2" name="Son enregistré"/>
          </p:nvPr>
        </p:nvPicPr>
        <p:blipFill>
          <a:blip r:embed="rId7" cstate="print"/>
          <a:stretch>
            <a:fillRect/>
          </a:stretch>
        </p:blipFill>
        <p:spPr>
          <a:xfrm>
            <a:off x="9828584" y="3645024"/>
            <a:ext cx="244475" cy="24447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1992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379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3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5576" y="4797152"/>
            <a:ext cx="864399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Do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you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know ….… good </a:t>
            </a:r>
          </a:p>
          <a:p>
            <a:pPr algn="ctr"/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hotels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in London?</a:t>
            </a:r>
            <a:endParaRPr lang="fr-FR" sz="5400" b="1" cap="none" spc="0" dirty="0">
              <a:ln w="18000">
                <a:solidFill>
                  <a:schemeClr val="bg1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652120" y="4725144"/>
            <a:ext cx="12333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any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3554" name="Picture 2" descr="C:\Documents and Settings\JANET\Local Settings\Temporary Internet Files\Content.IE5\OJC05JGU\MC900198297[1].wmf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07704" y="404664"/>
            <a:ext cx="5695178" cy="43204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Son enregistré">
            <a:hlinkClick r:id="" action="ppaction://media"/>
          </p:cNvPr>
          <p:cNvPicPr>
            <a:picLocks noRot="1" noChangeAspect="1"/>
          </p:cNvPicPr>
          <p:nvPr>
            <a:wavAudioFile r:embed="rId2" name="Son enregistré"/>
          </p:nvPr>
        </p:nvPicPr>
        <p:blipFill>
          <a:blip r:embed="rId5" cstate="print"/>
          <a:stretch>
            <a:fillRect/>
          </a:stretch>
        </p:blipFill>
        <p:spPr>
          <a:xfrm>
            <a:off x="9756576" y="3429000"/>
            <a:ext cx="244475" cy="24447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2251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3729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3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95736" y="4581128"/>
            <a:ext cx="666254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Would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you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like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………..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tea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?</a:t>
            </a:r>
            <a:endParaRPr lang="fr-FR" sz="5400" b="1" cap="none" spc="0" dirty="0">
              <a:ln w="18000">
                <a:solidFill>
                  <a:schemeClr val="bg1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23928" y="5301208"/>
            <a:ext cx="17684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some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4578" name="Picture 2" descr="C:\Documents and Settings\JANET\Local Settings\Temporary Internet Files\Content.IE5\OJC05JGU\MC900237629[1].wmf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85852" y="642918"/>
            <a:ext cx="6555779" cy="3439392"/>
          </a:xfrm>
          <a:prstGeom prst="rect">
            <a:avLst/>
          </a:prstGeom>
          <a:noFill/>
        </p:spPr>
      </p:pic>
      <p:pic>
        <p:nvPicPr>
          <p:cNvPr id="5" name="Son enregistré">
            <a:hlinkClick r:id="" action="ppaction://media"/>
          </p:cNvPr>
          <p:cNvPicPr>
            <a:picLocks noRot="1" noChangeAspect="1"/>
          </p:cNvPicPr>
          <p:nvPr>
            <a:wavAudioFile r:embed="rId2" name="Son enregistré"/>
          </p:nvPr>
        </p:nvPicPr>
        <p:blipFill>
          <a:blip r:embed="rId5" cstate="print"/>
          <a:stretch>
            <a:fillRect/>
          </a:stretch>
        </p:blipFill>
        <p:spPr>
          <a:xfrm>
            <a:off x="9540552" y="3212976"/>
            <a:ext cx="244475" cy="24447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2107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3373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3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27584" y="4725144"/>
            <a:ext cx="864399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Don’t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buy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………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rice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  </a:t>
            </a:r>
          </a:p>
          <a:p>
            <a:pPr algn="ctr"/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We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don’t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need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……..</a:t>
            </a:r>
            <a:endParaRPr lang="fr-FR" sz="5400" b="1" cap="none" spc="0" dirty="0">
              <a:ln w="18000">
                <a:solidFill>
                  <a:schemeClr val="bg1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64088" y="4581128"/>
            <a:ext cx="12333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any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660232" y="5517232"/>
            <a:ext cx="12333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any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5602" name="Picture 2" descr="C:\Documents and Settings\JANET\Local Settings\Temporary Internet Files\Content.IE5\S6XI2UQ6\MC900280893[1].wmf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43174" y="428604"/>
            <a:ext cx="3604677" cy="4296540"/>
          </a:xfrm>
          <a:prstGeom prst="rect">
            <a:avLst/>
          </a:prstGeom>
          <a:noFill/>
        </p:spPr>
      </p:pic>
      <p:pic>
        <p:nvPicPr>
          <p:cNvPr id="7" name="Son enregistré">
            <a:hlinkClick r:id="" action="ppaction://media"/>
          </p:cNvPr>
          <p:cNvPicPr>
            <a:picLocks noRot="1" noChangeAspect="1"/>
          </p:cNvPicPr>
          <p:nvPr>
            <a:wavAudioFile r:embed="rId2" name="Son enregistré"/>
          </p:nvPr>
        </p:nvPicPr>
        <p:blipFill>
          <a:blip r:embed="rId5" cstate="print"/>
          <a:stretch>
            <a:fillRect/>
          </a:stretch>
        </p:blipFill>
        <p:spPr>
          <a:xfrm>
            <a:off x="9612560" y="2924944"/>
            <a:ext cx="244475" cy="24447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2598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4166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3" grpId="0"/>
      <p:bldP spid="6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00002" y="4077072"/>
            <a:ext cx="8643998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wanted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to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buy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………. oranges, but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they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didn’t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have</a:t>
            </a:r>
          </a:p>
          <a:p>
            <a:pPr algn="ctr"/>
            <a:r>
              <a:rPr lang="fr-FR" sz="54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……… in the shop.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fr-FR" sz="5400" b="1" cap="none" spc="0" dirty="0">
              <a:ln w="18000">
                <a:solidFill>
                  <a:schemeClr val="bg1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00192" y="3933056"/>
            <a:ext cx="17684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some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11760" y="5661248"/>
            <a:ext cx="12333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any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6626" name="Picture 2" descr="C:\Documents and Settings\JANET\Local Settings\Temporary Internet Files\Content.IE5\DYSE1DX8\MC900436894[1]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214414" y="857232"/>
            <a:ext cx="1714500" cy="1714500"/>
          </a:xfrm>
          <a:prstGeom prst="rect">
            <a:avLst/>
          </a:prstGeom>
          <a:noFill/>
        </p:spPr>
      </p:pic>
      <p:pic>
        <p:nvPicPr>
          <p:cNvPr id="26627" name="Picture 3" descr="C:\Documents and Settings\JANET\Local Settings\Temporary Internet Files\Content.IE5\DYSE1DX8\MC900436894[1]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929058" y="1714488"/>
            <a:ext cx="1714500" cy="1714500"/>
          </a:xfrm>
          <a:prstGeom prst="rect">
            <a:avLst/>
          </a:prstGeom>
          <a:noFill/>
        </p:spPr>
      </p:pic>
      <p:pic>
        <p:nvPicPr>
          <p:cNvPr id="26628" name="Picture 4" descr="C:\Documents and Settings\JANET\Local Settings\Temporary Internet Files\Content.IE5\DYSE1DX8\MC900436894[1]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500298" y="1500174"/>
            <a:ext cx="1714500" cy="1714500"/>
          </a:xfrm>
          <a:prstGeom prst="rect">
            <a:avLst/>
          </a:prstGeom>
          <a:noFill/>
        </p:spPr>
      </p:pic>
      <p:pic>
        <p:nvPicPr>
          <p:cNvPr id="26629" name="Picture 5" descr="C:\Documents and Settings\JANET\Local Settings\Temporary Internet Files\Content.IE5\DYSE1DX8\MC900436894[1]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072066" y="1285860"/>
            <a:ext cx="1714500" cy="1714500"/>
          </a:xfrm>
          <a:prstGeom prst="rect">
            <a:avLst/>
          </a:prstGeom>
          <a:noFill/>
        </p:spPr>
      </p:pic>
      <p:pic>
        <p:nvPicPr>
          <p:cNvPr id="26630" name="Picture 6" descr="C:\Documents and Settings\JANET\Local Settings\Temporary Internet Files\Content.IE5\DYSE1DX8\MC900436894[1]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572264" y="1857364"/>
            <a:ext cx="1714500" cy="1714500"/>
          </a:xfrm>
          <a:prstGeom prst="rect">
            <a:avLst/>
          </a:prstGeom>
          <a:noFill/>
        </p:spPr>
      </p:pic>
      <p:pic>
        <p:nvPicPr>
          <p:cNvPr id="10" name="Son enregistré">
            <a:hlinkClick r:id="" action="ppaction://media"/>
          </p:cNvPr>
          <p:cNvPicPr>
            <a:picLocks noRot="1" noChangeAspect="1"/>
          </p:cNvPicPr>
          <p:nvPr>
            <a:wavAudioFile r:embed="rId2" name="Son enregistré"/>
          </p:nvPr>
        </p:nvPicPr>
        <p:blipFill>
          <a:blip r:embed="rId5" cstate="print"/>
          <a:stretch>
            <a:fillRect/>
          </a:stretch>
        </p:blipFill>
        <p:spPr>
          <a:xfrm>
            <a:off x="9756576" y="3284984"/>
            <a:ext cx="244475" cy="24447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2937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5527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3" grpId="0"/>
      <p:bldP spid="6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71600" y="4653136"/>
            <a:ext cx="8643998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I’m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thirsty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  Can I have </a:t>
            </a:r>
          </a:p>
          <a:p>
            <a:pPr algn="ctr"/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……… water,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please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?</a:t>
            </a:r>
          </a:p>
          <a:p>
            <a:pPr algn="ctr"/>
            <a:endParaRPr lang="fr-FR" sz="5400" b="1" cap="none" spc="0" dirty="0">
              <a:ln w="18000">
                <a:solidFill>
                  <a:schemeClr val="bg1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67744" y="5373216"/>
            <a:ext cx="17684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some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7650" name="Picture 2" descr="C:\Documents and Settings\JANET\Local Settings\Temporary Internet Files\Content.IE5\OJC05JGU\MC900361038[1].wmf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83768" y="188640"/>
            <a:ext cx="4727414" cy="4536504"/>
          </a:xfrm>
          <a:prstGeom prst="rect">
            <a:avLst/>
          </a:prstGeom>
          <a:noFill/>
        </p:spPr>
      </p:pic>
      <p:pic>
        <p:nvPicPr>
          <p:cNvPr id="5" name="Son enregistré">
            <a:hlinkClick r:id="" action="ppaction://media"/>
          </p:cNvPr>
          <p:cNvPicPr>
            <a:picLocks noRot="1" noChangeAspect="1"/>
          </p:cNvPicPr>
          <p:nvPr>
            <a:wavAudioFile r:embed="rId2" name="Son enregistré"/>
          </p:nvPr>
        </p:nvPicPr>
        <p:blipFill>
          <a:blip r:embed="rId5" cstate="print"/>
          <a:stretch>
            <a:fillRect/>
          </a:stretch>
        </p:blipFill>
        <p:spPr>
          <a:xfrm>
            <a:off x="9756576" y="4005064"/>
            <a:ext cx="244475" cy="24447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2631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12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3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fredbarman.com/Francais/images/clipart-woman-asking-man-for-money.gif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214546" y="357166"/>
            <a:ext cx="5206936" cy="5016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Rectangle 2"/>
          <p:cNvSpPr/>
          <p:nvPr/>
        </p:nvSpPr>
        <p:spPr>
          <a:xfrm>
            <a:off x="2267744" y="5301208"/>
            <a:ext cx="67076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I’ve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got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………. money.  </a:t>
            </a:r>
            <a:endParaRPr lang="fr-FR" sz="5400" b="1" cap="none" spc="0" dirty="0">
              <a:ln w="18000">
                <a:solidFill>
                  <a:schemeClr val="bg1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99992" y="5157192"/>
            <a:ext cx="17684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some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Son enregistré">
            <a:hlinkClick r:id="" action="ppaction://media"/>
          </p:cNvPr>
          <p:cNvPicPr>
            <a:picLocks noRot="1" noChangeAspect="1"/>
          </p:cNvPicPr>
          <p:nvPr>
            <a:wavAudioFile r:embed="rId2" name="Son enregistré"/>
          </p:nvPr>
        </p:nvPicPr>
        <p:blipFill>
          <a:blip r:embed="rId5" cstate="print"/>
          <a:stretch>
            <a:fillRect/>
          </a:stretch>
        </p:blipFill>
        <p:spPr>
          <a:xfrm>
            <a:off x="9684568" y="3645024"/>
            <a:ext cx="244475" cy="24447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218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27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3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03682" y="5229200"/>
            <a:ext cx="79134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He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hasn’t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got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……. money.  </a:t>
            </a:r>
            <a:endParaRPr lang="fr-FR" sz="5400" b="1" cap="none" spc="0" dirty="0">
              <a:ln w="18000">
                <a:solidFill>
                  <a:schemeClr val="bg1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48064" y="5157192"/>
            <a:ext cx="12333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any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5362" name="Picture 2" descr="http://twilightinsight.files.wordpress.com/2009/02/broke-no-money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214546" y="357166"/>
            <a:ext cx="4295775" cy="45053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Son enregistré">
            <a:hlinkClick r:id="" action="ppaction://media"/>
          </p:cNvPr>
          <p:cNvPicPr>
            <a:picLocks noRot="1" noChangeAspect="1"/>
          </p:cNvPicPr>
          <p:nvPr>
            <a:wavAudioFile r:embed="rId2" name="Son enregistré"/>
          </p:nvPr>
        </p:nvPicPr>
        <p:blipFill>
          <a:blip r:embed="rId5" cstate="print"/>
          <a:stretch>
            <a:fillRect/>
          </a:stretch>
        </p:blipFill>
        <p:spPr>
          <a:xfrm>
            <a:off x="9828584" y="2924944"/>
            <a:ext cx="244475" cy="24447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2266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297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3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23728" y="4725144"/>
            <a:ext cx="678943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Have Bob and Sam </a:t>
            </a:r>
          </a:p>
          <a:p>
            <a:pPr algn="ctr"/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got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…...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children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?</a:t>
            </a:r>
            <a:endParaRPr lang="fr-FR" sz="5400" b="1" cap="none" spc="0" dirty="0">
              <a:ln w="18000">
                <a:solidFill>
                  <a:schemeClr val="bg1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39952" y="5445224"/>
            <a:ext cx="12333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any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482" name="Picture 2" descr="C:\Documents and Settings\JANET\Local Settings\Temporary Internet Files\Content.IE5\RBFOGGQ1\MC900435598[1].wmf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71736" y="285728"/>
            <a:ext cx="3786214" cy="46425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Son enregistré">
            <a:hlinkClick r:id="" action="ppaction://media"/>
          </p:cNvPr>
          <p:cNvPicPr>
            <a:picLocks noRot="1" noChangeAspect="1"/>
          </p:cNvPicPr>
          <p:nvPr>
            <a:wavAudioFile r:embed="rId2" name="Son enregistré"/>
          </p:nvPr>
        </p:nvPicPr>
        <p:blipFill>
          <a:blip r:embed="rId5" cstate="print"/>
          <a:stretch>
            <a:fillRect/>
          </a:stretch>
        </p:blipFill>
        <p:spPr>
          <a:xfrm>
            <a:off x="9540552" y="2852936"/>
            <a:ext cx="244475" cy="24447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2112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345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3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11760" y="4941168"/>
            <a:ext cx="627312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There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is</a:t>
            </a:r>
            <a:r>
              <a:rPr lang="fr-FR" sz="5400" b="1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n’t</a:t>
            </a:r>
            <a:r>
              <a:rPr lang="fr-FR" sz="54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…….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wine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in the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fridge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  </a:t>
            </a:r>
            <a:endParaRPr lang="fr-FR" sz="5400" b="1" cap="none" spc="0" dirty="0">
              <a:ln w="18000">
                <a:solidFill>
                  <a:schemeClr val="bg1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652120" y="4797152"/>
            <a:ext cx="12333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any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6386" name="Picture 2" descr="Fridge With Food Jhelebrant Clip Art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7343438" y="-26052463"/>
            <a:ext cx="2857500" cy="2419350"/>
          </a:xfrm>
          <a:prstGeom prst="rect">
            <a:avLst/>
          </a:prstGeom>
          <a:noFill/>
        </p:spPr>
      </p:pic>
      <p:pic>
        <p:nvPicPr>
          <p:cNvPr id="16388" name="Picture 4" descr="Fridge With Food Jhelebrant Clip Art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7343438" y="-26052463"/>
            <a:ext cx="2857500" cy="2419350"/>
          </a:xfrm>
          <a:prstGeom prst="rect">
            <a:avLst/>
          </a:prstGeom>
          <a:noFill/>
        </p:spPr>
      </p:pic>
      <p:pic>
        <p:nvPicPr>
          <p:cNvPr id="16390" name="Picture 6" descr="Fridge With Food Jhelebrant Clip Art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7343438" y="-26052463"/>
            <a:ext cx="2857500" cy="2419350"/>
          </a:xfrm>
          <a:prstGeom prst="rect">
            <a:avLst/>
          </a:prstGeom>
          <a:noFill/>
        </p:spPr>
      </p:pic>
      <p:pic>
        <p:nvPicPr>
          <p:cNvPr id="8" name="Son enregistré">
            <a:hlinkClick r:id="" action="ppaction://media"/>
          </p:cNvPr>
          <p:cNvPicPr>
            <a:picLocks noRot="1" noChangeAspect="1"/>
          </p:cNvPicPr>
          <p:nvPr>
            <a:wavAudioFile r:embed="rId2" name="Son enregistré"/>
          </p:nvPr>
        </p:nvPicPr>
        <p:blipFill>
          <a:blip r:embed="rId6" cstate="print"/>
          <a:stretch>
            <a:fillRect/>
          </a:stretch>
        </p:blipFill>
        <p:spPr>
          <a:xfrm>
            <a:off x="9972600" y="2996952"/>
            <a:ext cx="244475" cy="244475"/>
          </a:xfrm>
          <a:prstGeom prst="rect">
            <a:avLst/>
          </a:prstGeom>
        </p:spPr>
      </p:pic>
      <p:pic>
        <p:nvPicPr>
          <p:cNvPr id="9" name="Image 8" descr="sub-zero-refrigerators.jp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99792" y="404664"/>
            <a:ext cx="3816424" cy="4198066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2104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5192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3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15616" y="4437112"/>
            <a:ext cx="789164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I’ve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got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……….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cheese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but I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haven’t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got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……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bread</a:t>
            </a:r>
            <a:endParaRPr lang="fr-FR" sz="5400" b="1" cap="none" spc="0" dirty="0">
              <a:ln w="18000">
                <a:solidFill>
                  <a:schemeClr val="bg1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39952" y="4365104"/>
            <a:ext cx="17684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some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6386" name="Picture 2" descr="Fridge With Food Jhelebrant Clip Art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7343438" y="-26052463"/>
            <a:ext cx="2857500" cy="2419350"/>
          </a:xfrm>
          <a:prstGeom prst="rect">
            <a:avLst/>
          </a:prstGeom>
          <a:noFill/>
        </p:spPr>
      </p:pic>
      <p:pic>
        <p:nvPicPr>
          <p:cNvPr id="16388" name="Picture 4" descr="Fridge With Food Jhelebrant Clip Art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7343438" y="-26052463"/>
            <a:ext cx="2857500" cy="2419350"/>
          </a:xfrm>
          <a:prstGeom prst="rect">
            <a:avLst/>
          </a:prstGeom>
          <a:noFill/>
        </p:spPr>
      </p:pic>
      <p:pic>
        <p:nvPicPr>
          <p:cNvPr id="16390" name="Picture 6" descr="Fridge With Food Jhelebrant Clip Art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7343438" y="-26052463"/>
            <a:ext cx="2857500" cy="241935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6012160" y="5229200"/>
            <a:ext cx="12333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any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7411" name="Picture 3" descr="C:\Documents and Settings\JANET\Local Settings\Temporary Internet Files\Content.IE5\RBFOGGQ1\MC900237668[1].wmf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4414" y="636600"/>
            <a:ext cx="3164449" cy="3656496"/>
          </a:xfrm>
          <a:prstGeom prst="rect">
            <a:avLst/>
          </a:prstGeom>
          <a:noFill/>
        </p:spPr>
      </p:pic>
      <p:pic>
        <p:nvPicPr>
          <p:cNvPr id="17412" name="Picture 4" descr="C:\Documents and Settings\JANET\Local Settings\Temporary Internet Files\Content.IE5\RBFOGGQ1\MC900198666[1].wmf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27984" y="1340768"/>
            <a:ext cx="4124025" cy="286208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5292080" y="1412776"/>
            <a:ext cx="324036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9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X</a:t>
            </a:r>
            <a:endParaRPr lang="fr-FR" sz="9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11" name="Son enregistré">
            <a:hlinkClick r:id="" action="ppaction://media"/>
          </p:cNvPr>
          <p:cNvPicPr>
            <a:picLocks noRot="1" noChangeAspect="1"/>
          </p:cNvPicPr>
          <p:nvPr>
            <a:wavAudioFile r:embed="rId2" name="Son enregistré"/>
          </p:nvPr>
        </p:nvPicPr>
        <p:blipFill>
          <a:blip r:embed="rId8" cstate="print"/>
          <a:stretch>
            <a:fillRect/>
          </a:stretch>
        </p:blipFill>
        <p:spPr>
          <a:xfrm>
            <a:off x="9828584" y="2996952"/>
            <a:ext cx="244475" cy="24447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3003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4958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  <p:bldLst>
      <p:bldP spid="3" grpId="0"/>
      <p:bldP spid="6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99592" y="5103674"/>
            <a:ext cx="806881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I’m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going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to the post office.</a:t>
            </a:r>
          </a:p>
          <a:p>
            <a:pPr algn="ctr"/>
            <a:r>
              <a:rPr lang="fr-FR" sz="54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 </a:t>
            </a:r>
            <a:r>
              <a:rPr lang="fr-FR" sz="5400" b="1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need</a:t>
            </a:r>
            <a:r>
              <a:rPr lang="fr-FR" sz="54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………. </a:t>
            </a:r>
            <a:r>
              <a:rPr lang="fr-FR" sz="5400" b="1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stamps</a:t>
            </a:r>
            <a:r>
              <a:rPr lang="fr-FR" sz="54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</a:t>
            </a:r>
            <a:endParaRPr lang="fr-FR" sz="5400" b="1" cap="none" spc="0" dirty="0">
              <a:ln w="18000">
                <a:solidFill>
                  <a:schemeClr val="bg1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51920" y="5934670"/>
            <a:ext cx="17684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some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8" name="Image 7" descr="post offic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71800" y="188640"/>
            <a:ext cx="4248472" cy="5043444"/>
          </a:xfrm>
          <a:prstGeom prst="rect">
            <a:avLst/>
          </a:prstGeom>
        </p:spPr>
      </p:pic>
      <p:pic>
        <p:nvPicPr>
          <p:cNvPr id="9" name="Son enregistré">
            <a:hlinkClick r:id="" action="ppaction://media"/>
          </p:cNvPr>
          <p:cNvPicPr>
            <a:picLocks noRot="1" noChangeAspect="1"/>
          </p:cNvPicPr>
          <p:nvPr>
            <a:wavAudioFile r:embed="rId2" name="Son enregistré"/>
          </p:nvPr>
        </p:nvPicPr>
        <p:blipFill>
          <a:blip r:embed="rId5" cstate="print"/>
          <a:stretch>
            <a:fillRect/>
          </a:stretch>
        </p:blipFill>
        <p:spPr>
          <a:xfrm>
            <a:off x="10044608" y="3356992"/>
            <a:ext cx="244475" cy="24447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2427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867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3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79712" y="4581128"/>
            <a:ext cx="673325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There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aren’t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fr-FR" sz="54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…..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shops</a:t>
            </a:r>
            <a:endParaRPr lang="fr-FR" sz="5400" b="1" cap="none" spc="0" dirty="0" smtClean="0">
              <a:ln w="18000">
                <a:solidFill>
                  <a:schemeClr val="bg1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fr-FR" sz="54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in </a:t>
            </a:r>
            <a:r>
              <a:rPr lang="fr-FR" sz="5400" b="1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this</a:t>
            </a:r>
            <a:r>
              <a:rPr lang="fr-FR" sz="54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part of </a:t>
            </a:r>
            <a:r>
              <a:rPr lang="fr-FR" sz="5400" b="1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town</a:t>
            </a:r>
            <a:r>
              <a:rPr lang="fr-FR" sz="54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</a:t>
            </a:r>
            <a:endParaRPr lang="fr-FR" sz="5400" b="1" cap="none" spc="0" dirty="0">
              <a:ln w="18000">
                <a:solidFill>
                  <a:schemeClr val="bg1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652120" y="4365104"/>
            <a:ext cx="12333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any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7" name="Image 6" descr="J0079131.WMF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60032" y="1124744"/>
            <a:ext cx="3388035" cy="285327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5580112" y="1916832"/>
            <a:ext cx="228335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9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X</a:t>
            </a:r>
            <a:endParaRPr lang="fr-FR" sz="9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2050" name="Picture 2" descr="C:\Documents and Settings\JANET\Local Settings\Temporary Internet Files\Content.IE5\3LE93YVP\MC900233015[1].wmf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63688" y="478862"/>
            <a:ext cx="2736304" cy="4062864"/>
          </a:xfrm>
          <a:prstGeom prst="rect">
            <a:avLst/>
          </a:prstGeom>
          <a:noFill/>
        </p:spPr>
      </p:pic>
      <p:pic>
        <p:nvPicPr>
          <p:cNvPr id="8" name="Son enregistré">
            <a:hlinkClick r:id="" action="ppaction://media"/>
          </p:cNvPr>
          <p:cNvPicPr>
            <a:picLocks noRot="1" noChangeAspect="1"/>
          </p:cNvPicPr>
          <p:nvPr>
            <a:wavAudioFile r:embed="rId2" name="Son enregistré"/>
          </p:nvPr>
        </p:nvPicPr>
        <p:blipFill>
          <a:blip r:embed="rId6" cstate="print"/>
          <a:stretch>
            <a:fillRect/>
          </a:stretch>
        </p:blipFill>
        <p:spPr>
          <a:xfrm>
            <a:off x="10116616" y="2924944"/>
            <a:ext cx="244475" cy="24447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2308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42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3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51720" y="4725144"/>
            <a:ext cx="678943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Have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you</a:t>
            </a:r>
            <a:r>
              <a:rPr lang="fr-FR" sz="5400" b="1" dirty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got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……..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children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?</a:t>
            </a:r>
            <a:endParaRPr lang="fr-FR" sz="5400" b="1" cap="none" spc="0" dirty="0">
              <a:ln w="18000">
                <a:solidFill>
                  <a:schemeClr val="bg1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63888" y="5517232"/>
            <a:ext cx="12333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any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1506" name="Picture 2" descr="C:\Documents and Settings\JANET\Local Settings\Temporary Internet Files\Content.IE5\OJC05JGU\MC900436163[1].wmf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00232" y="285727"/>
            <a:ext cx="5308072" cy="4649139"/>
          </a:xfrm>
          <a:prstGeom prst="rect">
            <a:avLst/>
          </a:prstGeom>
          <a:noFill/>
        </p:spPr>
      </p:pic>
      <p:pic>
        <p:nvPicPr>
          <p:cNvPr id="5" name="Son enregistré">
            <a:hlinkClick r:id="" action="ppaction://media"/>
          </p:cNvPr>
          <p:cNvPicPr>
            <a:picLocks noRot="1" noChangeAspect="1"/>
          </p:cNvPicPr>
          <p:nvPr>
            <a:wavAudioFile r:embed="rId2" name="Son enregistré"/>
          </p:nvPr>
        </p:nvPicPr>
        <p:blipFill>
          <a:blip r:embed="rId5" cstate="print"/>
          <a:stretch>
            <a:fillRect/>
          </a:stretch>
        </p:blipFill>
        <p:spPr>
          <a:xfrm>
            <a:off x="9828584" y="3068960"/>
            <a:ext cx="244475" cy="24447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1872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345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3" grpId="0"/>
      <p:bldP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9.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0.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8.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7.2|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9.4|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0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11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8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2.6|4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2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9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7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7.3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152</Words>
  <Application>Microsoft Office PowerPoint</Application>
  <PresentationFormat>On-screen Show (4:3)</PresentationFormat>
  <Paragraphs>48</Paragraphs>
  <Slides>15</Slides>
  <Notes>0</Notes>
  <HiddenSlides>0</HiddenSlides>
  <MMClips>15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MOURNARD</dc:creator>
  <cp:lastModifiedBy>Gareth Pitchford</cp:lastModifiedBy>
  <cp:revision>22</cp:revision>
  <dcterms:created xsi:type="dcterms:W3CDTF">2010-05-12T15:28:51Z</dcterms:created>
  <dcterms:modified xsi:type="dcterms:W3CDTF">2013-04-11T12:26:43Z</dcterms:modified>
</cp:coreProperties>
</file>