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3344-8C92-4D21-A130-81CEA00C8BAF}" type="datetimeFigureOut">
              <a:rPr lang="en-US" smtClean="0"/>
              <a:pPr/>
              <a:t>4/15/2008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409CC-865F-44CA-9231-0104270172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3344-8C92-4D21-A130-81CEA00C8BAF}" type="datetimeFigureOut">
              <a:rPr lang="en-US" smtClean="0"/>
              <a:pPr/>
              <a:t>4/15/2008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409CC-865F-44CA-9231-0104270172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3344-8C92-4D21-A130-81CEA00C8BAF}" type="datetimeFigureOut">
              <a:rPr lang="en-US" smtClean="0"/>
              <a:pPr/>
              <a:t>4/15/2008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409CC-865F-44CA-9231-0104270172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3344-8C92-4D21-A130-81CEA00C8BAF}" type="datetimeFigureOut">
              <a:rPr lang="en-US" smtClean="0"/>
              <a:pPr/>
              <a:t>4/15/2008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409CC-865F-44CA-9231-0104270172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3344-8C92-4D21-A130-81CEA00C8BAF}" type="datetimeFigureOut">
              <a:rPr lang="en-US" smtClean="0"/>
              <a:pPr/>
              <a:t>4/15/2008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409CC-865F-44CA-9231-0104270172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3344-8C92-4D21-A130-81CEA00C8BAF}" type="datetimeFigureOut">
              <a:rPr lang="en-US" smtClean="0"/>
              <a:pPr/>
              <a:t>4/15/2008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409CC-865F-44CA-9231-0104270172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3344-8C92-4D21-A130-81CEA00C8BAF}" type="datetimeFigureOut">
              <a:rPr lang="en-US" smtClean="0"/>
              <a:pPr/>
              <a:t>4/15/2008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409CC-865F-44CA-9231-0104270172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3344-8C92-4D21-A130-81CEA00C8BAF}" type="datetimeFigureOut">
              <a:rPr lang="en-US" smtClean="0"/>
              <a:pPr/>
              <a:t>4/15/2008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409CC-865F-44CA-9231-0104270172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3344-8C92-4D21-A130-81CEA00C8BAF}" type="datetimeFigureOut">
              <a:rPr lang="en-US" smtClean="0"/>
              <a:pPr/>
              <a:t>4/15/2008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409CC-865F-44CA-9231-0104270172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3344-8C92-4D21-A130-81CEA00C8BAF}" type="datetimeFigureOut">
              <a:rPr lang="en-US" smtClean="0"/>
              <a:pPr/>
              <a:t>4/15/2008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409CC-865F-44CA-9231-0104270172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3344-8C92-4D21-A130-81CEA00C8BAF}" type="datetimeFigureOut">
              <a:rPr lang="en-US" smtClean="0"/>
              <a:pPr/>
              <a:t>4/15/2008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409CC-865F-44CA-9231-0104270172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03344-8C92-4D21-A130-81CEA00C8BAF}" type="datetimeFigureOut">
              <a:rPr lang="en-US" smtClean="0"/>
              <a:pPr/>
              <a:t>4/15/2008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409CC-865F-44CA-9231-0104270172C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Documents and Settings\Miss Pratt\Local Settings\Temporary Internet Files\Content.IE5\L6EW0FOV\MCAN00789_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3929066"/>
            <a:ext cx="4582562" cy="1951022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1571604" y="714356"/>
            <a:ext cx="107157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0" dirty="0" smtClean="0">
                <a:latin typeface="SassoonPrimaryInfant" pitchFamily="2" charset="0"/>
              </a:rPr>
              <a:t>s</a:t>
            </a:r>
            <a:endParaRPr lang="en-GB" sz="15000" dirty="0">
              <a:latin typeface="SassoonPrimaryInfant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14612" y="714356"/>
            <a:ext cx="107157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0" dirty="0">
                <a:latin typeface="SassoonPrimaryInfant" pitchFamily="2" charset="0"/>
              </a:rPr>
              <a:t>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71934" y="714356"/>
            <a:ext cx="171451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0" dirty="0" err="1" smtClean="0">
                <a:latin typeface="SassoonPrimaryInfant" pitchFamily="2" charset="0"/>
              </a:rPr>
              <a:t>ai</a:t>
            </a:r>
            <a:endParaRPr lang="en-GB" sz="15000" dirty="0">
              <a:latin typeface="SassoonPrimaryInfant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43636" y="714356"/>
            <a:ext cx="107157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0" dirty="0" smtClean="0"/>
              <a:t>l</a:t>
            </a:r>
            <a:endParaRPr lang="en-GB" sz="15000" dirty="0"/>
          </a:p>
        </p:txBody>
      </p:sp>
      <p:sp>
        <p:nvSpPr>
          <p:cNvPr id="14" name="Oval 13"/>
          <p:cNvSpPr/>
          <p:nvPr/>
        </p:nvSpPr>
        <p:spPr>
          <a:xfrm>
            <a:off x="1857356" y="2786058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3143240" y="2786058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4643438" y="2786058"/>
            <a:ext cx="571504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6286512" y="2786058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D221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D221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EE0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D221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14524E-7 L 0.11024 3.14524E-7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" y="0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1.74838E-6 L 0.12378 -0.0007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" y="0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76 1.58187E-6 L 0.05104 0.00023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" y="0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44958E-6 L 0.05504 -4.44958E-6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" y="0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74838E-6 L -0.05347 1.74838E-6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" y="0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35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58187E-6 L -0.07291 1.58187E-6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0" grpId="2"/>
      <p:bldP spid="11" grpId="0"/>
      <p:bldP spid="11" grpId="1"/>
      <p:bldP spid="11" grpId="2"/>
      <p:bldP spid="12" grpId="0"/>
      <p:bldP spid="12" grpId="1"/>
      <p:bldP spid="13" grpId="0"/>
      <p:bldP spid="13" grpId="1"/>
      <p:bldP spid="13" grpId="2"/>
      <p:bldP spid="14" grpId="0" animBg="1"/>
      <p:bldP spid="14" grpId="1" animBg="1"/>
      <p:bldP spid="15" grpId="0" animBg="1"/>
      <p:bldP spid="15" grpId="1" animBg="1"/>
      <p:bldP spid="16" grpId="0" animBg="1"/>
      <p:bldP spid="17" grpId="0" animBg="1"/>
      <p:bldP spid="17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357422" y="642918"/>
            <a:ext cx="107157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0" dirty="0" smtClean="0">
                <a:latin typeface="SassoonPrimaryInfant" pitchFamily="2" charset="0"/>
              </a:rPr>
              <a:t>p</a:t>
            </a:r>
            <a:endParaRPr lang="en-GB" sz="15000" dirty="0">
              <a:latin typeface="SassoonPrimaryInfant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14744" y="642918"/>
            <a:ext cx="171451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0" dirty="0" err="1" smtClean="0">
                <a:latin typeface="SassoonPrimaryInfant" pitchFamily="2" charset="0"/>
              </a:rPr>
              <a:t>ai</a:t>
            </a:r>
            <a:endParaRPr lang="en-GB" sz="15000" dirty="0">
              <a:latin typeface="SassoonPrimaryInfant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86446" y="642918"/>
            <a:ext cx="107157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0" dirty="0" smtClean="0">
                <a:latin typeface="SassoonPrimaryInfant" pitchFamily="2" charset="0"/>
              </a:rPr>
              <a:t>n</a:t>
            </a:r>
            <a:endParaRPr lang="en-GB" sz="15000" dirty="0">
              <a:latin typeface="SassoonPrimaryInfant" pitchFamily="2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2786050" y="2714620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4286248" y="2714620"/>
            <a:ext cx="571504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5929322" y="2714620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0" name="Picture 2" descr="C:\Documents and Settings\Miss Pratt\Local Settings\Temporary Internet Files\Content.IE5\GF6HW80J\MCj0423834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3571876"/>
            <a:ext cx="3505881" cy="2571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D221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EE0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D221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76 1.58187E-6 L 0.05104 0.00023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" y="0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44958E-6 L 0.05504 -4.44958E-6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" y="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74838E-6 L -0.05347 1.74838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" y="0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35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58187E-6 L -0.07291 1.58187E-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1" grpId="2"/>
      <p:bldP spid="12" grpId="0"/>
      <p:bldP spid="12" grpId="1"/>
      <p:bldP spid="13" grpId="0"/>
      <p:bldP spid="13" grpId="1"/>
      <p:bldP spid="13" grpId="2"/>
      <p:bldP spid="15" grpId="0" animBg="1"/>
      <p:bldP spid="15" grpId="1" animBg="1"/>
      <p:bldP spid="16" grpId="0" animBg="1"/>
      <p:bldP spid="17" grpId="0" animBg="1"/>
      <p:bldP spid="17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143108" y="571480"/>
            <a:ext cx="107157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0" dirty="0" smtClean="0">
                <a:latin typeface="SassoonPrimaryInfant" pitchFamily="2" charset="0"/>
              </a:rPr>
              <a:t>r</a:t>
            </a:r>
            <a:endParaRPr lang="en-GB" sz="15000" dirty="0">
              <a:latin typeface="SassoonPrimaryInfant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00430" y="571480"/>
            <a:ext cx="171451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0" dirty="0" err="1" smtClean="0">
                <a:latin typeface="SassoonPrimaryInfant" pitchFamily="2" charset="0"/>
              </a:rPr>
              <a:t>ai</a:t>
            </a:r>
            <a:endParaRPr lang="en-GB" sz="15000" dirty="0">
              <a:latin typeface="SassoonPrimaryInfant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72132" y="571480"/>
            <a:ext cx="107157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0" dirty="0" smtClean="0">
                <a:latin typeface="SassoonPrimaryInfant" pitchFamily="2" charset="0"/>
              </a:rPr>
              <a:t>n</a:t>
            </a:r>
            <a:endParaRPr lang="en-GB" sz="15000" dirty="0">
              <a:latin typeface="SassoonPrimaryInfant" pitchFamily="2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2571736" y="2643182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4071934" y="2643182"/>
            <a:ext cx="571504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5715008" y="2643182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5" name="Picture 3" descr="C:\Documents and Settings\Miss Pratt\Local Settings\Temporary Internet Files\Content.IE5\8HEO0QYI\MCj0237936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3000372"/>
            <a:ext cx="2064190" cy="2633050"/>
          </a:xfrm>
          <a:prstGeom prst="rect">
            <a:avLst/>
          </a:prstGeom>
          <a:noFill/>
        </p:spPr>
      </p:pic>
      <p:pic>
        <p:nvPicPr>
          <p:cNvPr id="3076" name="Picture 4" descr="C:\Documents and Settings\Miss Pratt\Local Settings\Temporary Internet Files\Content.IE5\PFJFH4U1\MCj0290254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3500438"/>
            <a:ext cx="2081210" cy="30497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D221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EE0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D221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76 1.58187E-6 L 0.05104 0.00023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" y="0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44958E-6 L 0.05504 -4.44958E-6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" y="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74838E-6 L -0.05347 1.74838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" y="0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35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58187E-6 L -0.07291 1.58187E-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1" grpId="2"/>
      <p:bldP spid="12" grpId="0"/>
      <p:bldP spid="12" grpId="1"/>
      <p:bldP spid="13" grpId="0"/>
      <p:bldP spid="13" grpId="1"/>
      <p:bldP spid="13" grpId="2"/>
      <p:bldP spid="15" grpId="0" animBg="1"/>
      <p:bldP spid="15" grpId="1" animBg="1"/>
      <p:bldP spid="16" grpId="0" animBg="1"/>
      <p:bldP spid="17" grpId="0" animBg="1"/>
      <p:bldP spid="17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785918" y="714356"/>
            <a:ext cx="107157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0" dirty="0" smtClean="0">
                <a:latin typeface="SassoonPrimaryInfant" pitchFamily="2" charset="0"/>
              </a:rPr>
              <a:t>p</a:t>
            </a:r>
            <a:endParaRPr lang="en-GB" sz="15000" dirty="0">
              <a:latin typeface="SassoonPrimaryInfant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3240" y="714356"/>
            <a:ext cx="171451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0" dirty="0" err="1" smtClean="0">
                <a:latin typeface="SassoonPrimaryInfant" pitchFamily="2" charset="0"/>
              </a:rPr>
              <a:t>ai</a:t>
            </a:r>
            <a:endParaRPr lang="en-GB" sz="15000" dirty="0">
              <a:latin typeface="SassoonPrimaryInfant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14942" y="714356"/>
            <a:ext cx="107157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0" dirty="0" smtClean="0">
                <a:latin typeface="SassoonPrimaryInfant" pitchFamily="2" charset="0"/>
              </a:rPr>
              <a:t>n</a:t>
            </a:r>
            <a:endParaRPr lang="en-GB" sz="15000" dirty="0">
              <a:latin typeface="SassoonPrimaryInfant" pitchFamily="2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2214546" y="2786058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3714744" y="2786058"/>
            <a:ext cx="571504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5357818" y="2786058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6500826" y="714356"/>
            <a:ext cx="107157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0" dirty="0" smtClean="0"/>
              <a:t>t</a:t>
            </a:r>
            <a:endParaRPr lang="en-GB" sz="15000" dirty="0"/>
          </a:p>
        </p:txBody>
      </p:sp>
      <p:sp>
        <p:nvSpPr>
          <p:cNvPr id="20" name="Oval 19"/>
          <p:cNvSpPr/>
          <p:nvPr/>
        </p:nvSpPr>
        <p:spPr>
          <a:xfrm>
            <a:off x="6858016" y="2786058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98" name="Picture 2" descr="C:\Documents and Settings\Miss Pratt\Local Settings\Temporary Internet Files\Content.IE5\PFJFH4U1\MCj0434779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3014756"/>
            <a:ext cx="3843244" cy="38432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D221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EE0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D221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63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76 1.58187E-6 L 0.05104 0.00023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" y="0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44958E-6 L 0.05504 -4.44958E-6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" y="0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74838E-6 L -0.05347 1.74838E-6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" y="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35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58187E-6 L -0.07291 1.58187E-6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" y="0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5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D221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74838E-6 L -0.10018 1.74838E-6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" y="0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58187E-6 L -0.11389 1.58187E-6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1" grpId="2"/>
      <p:bldP spid="12" grpId="0"/>
      <p:bldP spid="12" grpId="1"/>
      <p:bldP spid="13" grpId="0"/>
      <p:bldP spid="13" grpId="1"/>
      <p:bldP spid="13" grpId="2"/>
      <p:bldP spid="15" grpId="0" animBg="1"/>
      <p:bldP spid="15" grpId="1" animBg="1"/>
      <p:bldP spid="16" grpId="0" animBg="1"/>
      <p:bldP spid="17" grpId="0" animBg="1"/>
      <p:bldP spid="17" grpId="1" animBg="1"/>
      <p:bldP spid="18" grpId="0" build="allAtOnce"/>
      <p:bldP spid="18" grpId="1" build="allAtOnce"/>
      <p:bldP spid="20" grpId="0" animBg="1"/>
      <p:bldP spid="2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143108" y="571480"/>
            <a:ext cx="107157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0" dirty="0" smtClean="0">
                <a:latin typeface="SassoonPrimaryInfant" pitchFamily="2" charset="0"/>
              </a:rPr>
              <a:t>r</a:t>
            </a:r>
            <a:endParaRPr lang="en-GB" sz="15000" dirty="0">
              <a:latin typeface="SassoonPrimaryInfant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00430" y="571480"/>
            <a:ext cx="171451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0" dirty="0" err="1" smtClean="0">
                <a:latin typeface="SassoonPrimaryInfant" pitchFamily="2" charset="0"/>
              </a:rPr>
              <a:t>ai</a:t>
            </a:r>
            <a:endParaRPr lang="en-GB" sz="15000" dirty="0">
              <a:latin typeface="SassoonPrimaryInfant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72132" y="571480"/>
            <a:ext cx="107157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0" dirty="0" smtClean="0">
                <a:latin typeface="SassoonPrimaryInfant" pitchFamily="2" charset="0"/>
              </a:rPr>
              <a:t>n</a:t>
            </a:r>
            <a:endParaRPr lang="en-GB" sz="15000" dirty="0">
              <a:latin typeface="SassoonPrimaryInfant" pitchFamily="2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2571736" y="2643182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4071934" y="2643182"/>
            <a:ext cx="571504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5715008" y="2643182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714348" y="571480"/>
            <a:ext cx="114300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0" dirty="0" smtClean="0">
                <a:latin typeface="SassoonPrimaryInfant" pitchFamily="2" charset="0"/>
              </a:rPr>
              <a:t>t</a:t>
            </a:r>
            <a:endParaRPr lang="en-GB" sz="15000" dirty="0">
              <a:latin typeface="SassoonPrimaryInfant" pitchFamily="2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000100" y="2643182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122" name="Picture 2" descr="C:\Documents and Settings\Miss Pratt\Local Settings\Temporary Internet Files\Content.IE5\1TUSUZ7Z\MCj0413498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2928934"/>
            <a:ext cx="3779822" cy="33829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D221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D221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EE0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D221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76 1.58187E-6 L 0.05104 0.00023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" y="0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44958E-6 L 0.05504 -4.44958E-6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" y="0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74838E-6 L -0.05347 1.74838E-6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" y="0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35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58187E-6 L -0.07291 1.58187E-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" y="0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803 -0.00024 L 0.1375 4.37558E-6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" y="0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4.19056E-6 L 0.12934 -4.19056E-6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1" grpId="2"/>
      <p:bldP spid="12" grpId="0"/>
      <p:bldP spid="12" grpId="1"/>
      <p:bldP spid="13" grpId="0"/>
      <p:bldP spid="13" grpId="1"/>
      <p:bldP spid="13" grpId="2"/>
      <p:bldP spid="15" grpId="0" animBg="1"/>
      <p:bldP spid="15" grpId="1" animBg="1"/>
      <p:bldP spid="16" grpId="0" animBg="1"/>
      <p:bldP spid="17" grpId="0" animBg="1"/>
      <p:bldP spid="17" grpId="1" animBg="1"/>
      <p:bldP spid="10" grpId="0"/>
      <p:bldP spid="10" grpId="1"/>
      <p:bldP spid="10" grpId="2"/>
      <p:bldP spid="14" grpId="0" animBg="1"/>
      <p:bldP spid="14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928794" y="642918"/>
            <a:ext cx="107157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0" dirty="0" smtClean="0">
                <a:latin typeface="SassoonPrimaryInfant" pitchFamily="2" charset="0"/>
              </a:rPr>
              <a:t>m</a:t>
            </a:r>
            <a:endParaRPr lang="en-GB" sz="15000" dirty="0">
              <a:latin typeface="SassoonPrimaryInfant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14744" y="642918"/>
            <a:ext cx="171451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0" dirty="0" err="1" smtClean="0">
                <a:latin typeface="SassoonPrimaryInfant" pitchFamily="2" charset="0"/>
              </a:rPr>
              <a:t>ai</a:t>
            </a:r>
            <a:endParaRPr lang="en-GB" sz="15000" dirty="0">
              <a:latin typeface="SassoonPrimaryInfant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86446" y="642918"/>
            <a:ext cx="107157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0" dirty="0" smtClean="0">
                <a:latin typeface="SassoonPrimaryInfant" pitchFamily="2" charset="0"/>
              </a:rPr>
              <a:t>l</a:t>
            </a:r>
            <a:endParaRPr lang="en-GB" sz="15000" dirty="0">
              <a:latin typeface="SassoonPrimaryInfant" pitchFamily="2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2786050" y="2714620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4286248" y="2714620"/>
            <a:ext cx="571504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5929322" y="2714620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147" name="Picture 3" descr="C:\Documents and Settings\Miss Pratt\Local Settings\Temporary Internet Files\Content.IE5\XRVPNQ1H\MCj0432578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3714752"/>
            <a:ext cx="1828572" cy="1828572"/>
          </a:xfrm>
          <a:prstGeom prst="rect">
            <a:avLst/>
          </a:prstGeom>
          <a:noFill/>
        </p:spPr>
      </p:pic>
      <p:pic>
        <p:nvPicPr>
          <p:cNvPr id="14" name="Picture 3" descr="C:\Documents and Settings\Miss Pratt\Local Settings\Temporary Internet Files\Content.IE5\XRVPNQ1H\MCj0432578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3691199">
            <a:off x="3682889" y="4540154"/>
            <a:ext cx="1828572" cy="1828572"/>
          </a:xfrm>
          <a:prstGeom prst="rect">
            <a:avLst/>
          </a:prstGeom>
          <a:noFill/>
        </p:spPr>
      </p:pic>
      <p:pic>
        <p:nvPicPr>
          <p:cNvPr id="18" name="Picture 3" descr="C:\Documents and Settings\Miss Pratt\Local Settings\Temporary Internet Files\Content.IE5\XRVPNQ1H\MCj0432578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438244">
            <a:off x="5111650" y="4704091"/>
            <a:ext cx="1828572" cy="18285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D221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EE0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D221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76 1.58187E-6 L 0.05104 0.00023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" y="0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44958E-6 L 0.05504 -4.44958E-6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" y="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74838E-6 L -0.05347 1.74838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" y="0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35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58187E-6 L -0.07291 1.58187E-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1" grpId="2"/>
      <p:bldP spid="12" grpId="0"/>
      <p:bldP spid="12" grpId="1"/>
      <p:bldP spid="13" grpId="0"/>
      <p:bldP spid="13" grpId="1"/>
      <p:bldP spid="13" grpId="2"/>
      <p:bldP spid="15" grpId="0" animBg="1"/>
      <p:bldP spid="15" grpId="1" animBg="1"/>
      <p:bldP spid="16" grpId="0" animBg="1"/>
      <p:bldP spid="17" grpId="0" animBg="1"/>
      <p:bldP spid="17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21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Miss Pratt</dc:creator>
  <cp:lastModifiedBy>Gareth Pitchford</cp:lastModifiedBy>
  <cp:revision>11</cp:revision>
  <dcterms:created xsi:type="dcterms:W3CDTF">2008-04-07T18:14:37Z</dcterms:created>
  <dcterms:modified xsi:type="dcterms:W3CDTF">2008-04-15T19:30:31Z</dcterms:modified>
</cp:coreProperties>
</file>