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1" autoAdjust="0"/>
    <p:restoredTop sz="86432" autoAdjust="0"/>
  </p:normalViewPr>
  <p:slideViewPr>
    <p:cSldViewPr>
      <p:cViewPr>
        <p:scale>
          <a:sx n="70" d="100"/>
          <a:sy n="70" d="100"/>
        </p:scale>
        <p:origin x="-115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BBD2-CD52-4E66-8260-D5ED9D23EBAC}" type="datetimeFigureOut">
              <a:rPr lang="en-IE" smtClean="0"/>
              <a:t>18/09/2012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7494-97EA-4B0D-990B-816AF238C003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Autofit/>
          </a:bodyPr>
          <a:lstStyle/>
          <a:p>
            <a:r>
              <a:rPr lang="en-IE" sz="9600" dirty="0" err="1" smtClean="0">
                <a:solidFill>
                  <a:srgbClr val="FF0000"/>
                </a:solidFill>
              </a:rPr>
              <a:t>th</a:t>
            </a:r>
            <a:endParaRPr lang="en-IE" sz="9600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/>
              <a:t>ten</a:t>
            </a:r>
            <a:r>
              <a:rPr lang="en-IE" sz="9600" dirty="0" smtClean="0">
                <a:solidFill>
                  <a:srgbClr val="FF0000"/>
                </a:solidFill>
              </a:rPr>
              <a:t>th</a:t>
            </a:r>
            <a:endParaRPr lang="en-IE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9218" name="Picture 2" descr="C:\Users\JCahill\AppData\Local\Microsoft\Windows\Temporary Internet Files\Content.IE5\6JXIG25X\MC9000894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107674"/>
            <a:ext cx="3456384" cy="38393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imble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0242" name="Picture 2" descr="C:\Users\JCahill\AppData\Local\Microsoft\Windows\Temporary Internet Files\Content.IE5\29PH48MO\MP9003864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6938" y="2011363"/>
            <a:ext cx="260985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158006"/>
          </a:xfrm>
        </p:spPr>
        <p:txBody>
          <a:bodyPr>
            <a:noAutofit/>
          </a:bodyPr>
          <a:lstStyle/>
          <a:p>
            <a:r>
              <a:rPr lang="en-IE" sz="6000" dirty="0" smtClean="0"/>
              <a:t>        </a:t>
            </a:r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umb</a:t>
            </a:r>
            <a:endParaRPr lang="en-IE" sz="9600" dirty="0"/>
          </a:p>
        </p:txBody>
      </p:sp>
      <p:sp>
        <p:nvSpPr>
          <p:cNvPr id="7" name="Rectangle 6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pic>
        <p:nvPicPr>
          <p:cNvPr id="1027" name="Picture 3" descr="C:\Users\JCahill\AppData\Local\Microsoft\Windows\Temporary Internet Files\Content.IE5\LXBMIAHU\MP91022101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628800"/>
            <a:ext cx="2448272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/>
              <a:t>fea</a:t>
            </a:r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er</a:t>
            </a:r>
            <a:endParaRPr lang="en-IE" sz="9600" dirty="0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endParaRPr lang="en-IE"/>
          </a:p>
        </p:txBody>
      </p:sp>
      <p:pic>
        <p:nvPicPr>
          <p:cNvPr id="2051" name="Picture 3" descr="C:\Users\JCahill\AppData\Local\Microsoft\Windows\Temporary Internet Files\Content.IE5\6JXIG25X\MP90038675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0813" y="2652713"/>
            <a:ext cx="3657600" cy="2609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in</a:t>
            </a:r>
            <a:endParaRPr lang="en-IE" sz="9600" dirty="0"/>
          </a:p>
        </p:txBody>
      </p:sp>
      <p:pic>
        <p:nvPicPr>
          <p:cNvPr id="3074" name="Picture 2" descr="C:\Users\JCahill\AppData\Local\Microsoft\Windows\Temporary Internet Files\Content.IE5\W9PWRM98\MC900120995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556792"/>
            <a:ext cx="1944216" cy="5127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row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2680" y="4581128"/>
            <a:ext cx="480104" cy="2579188"/>
          </a:xfrm>
        </p:spPr>
        <p:txBody>
          <a:bodyPr/>
          <a:lstStyle/>
          <a:p>
            <a:pPr>
              <a:buNone/>
            </a:pPr>
            <a:endParaRPr lang="en-IE" dirty="0"/>
          </a:p>
        </p:txBody>
      </p:sp>
      <p:pic>
        <p:nvPicPr>
          <p:cNvPr id="4098" name="Picture 2" descr="C:\Users\JCahill\AppData\Local\Microsoft\Windows\Temporary Internet Files\Content.IE5\LXBMIAHU\MC9004404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766122"/>
            <a:ext cx="3168352" cy="3745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/>
              <a:t>mo</a:t>
            </a:r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er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9532235" cy="4868154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5122" name="Picture 2" descr="C:\Users\JCahill\AppData\Local\Microsoft\Windows\Temporary Internet Files\Content.IE5\W9PWRM98\MP90044416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7025" y="2330450"/>
            <a:ext cx="2497063" cy="3741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ere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6146" name="Picture 2" descr="C:\Users\JCahill\AppData\Local\Microsoft\Windows\Temporary Internet Files\Content.IE5\29PH48MO\MP90044905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3"/>
            <a:ext cx="7272808" cy="4848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/>
              <a:t>mo</a:t>
            </a:r>
            <a:r>
              <a:rPr lang="en-IE" sz="9600" dirty="0" smtClean="0">
                <a:solidFill>
                  <a:srgbClr val="FF0000"/>
                </a:solidFill>
              </a:rPr>
              <a:t>th</a:t>
            </a:r>
            <a:endParaRPr lang="en-IE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9257853" cy="5039488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7170" name="Picture 2" descr="C:\Users\JCahill\AppData\Local\Microsoft\Windows\Temporary Internet Files\Content.IE5\W9PWRM98\MC900438026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0224" y="2390774"/>
            <a:ext cx="3085951" cy="3085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9600" dirty="0" smtClean="0"/>
              <a:t>hea</a:t>
            </a:r>
            <a:r>
              <a:rPr lang="en-IE" sz="9600" dirty="0" smtClean="0">
                <a:solidFill>
                  <a:srgbClr val="FF0000"/>
                </a:solidFill>
              </a:rPr>
              <a:t>th</a:t>
            </a:r>
            <a:r>
              <a:rPr lang="en-IE" sz="9600" dirty="0" smtClean="0"/>
              <a:t>er</a:t>
            </a:r>
            <a:endParaRPr lang="en-IE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13388894" cy="6682435"/>
          </a:xfrm>
        </p:spPr>
        <p:txBody>
          <a:bodyPr/>
          <a:lstStyle/>
          <a:p>
            <a:endParaRPr lang="en-IE" dirty="0"/>
          </a:p>
        </p:txBody>
      </p:sp>
      <p:pic>
        <p:nvPicPr>
          <p:cNvPr id="8194" name="Picture 2" descr="C:\Users\JCahill\AppData\Local\Microsoft\Windows\Temporary Internet Files\Content.IE5\6JXIG25X\MC9003506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313" y="2982913"/>
            <a:ext cx="2711871" cy="29184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</vt:lpstr>
      <vt:lpstr>PowerPoint Presentation</vt:lpstr>
      <vt:lpstr>feather</vt:lpstr>
      <vt:lpstr>thin</vt:lpstr>
      <vt:lpstr>throw</vt:lpstr>
      <vt:lpstr>mother</vt:lpstr>
      <vt:lpstr>there</vt:lpstr>
      <vt:lpstr>moth</vt:lpstr>
      <vt:lpstr>heather</vt:lpstr>
      <vt:lpstr>tenth</vt:lpstr>
      <vt:lpstr>thimble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JCahill</dc:creator>
  <cp:lastModifiedBy>Gareth Pitchford</cp:lastModifiedBy>
  <cp:revision>6</cp:revision>
  <dcterms:created xsi:type="dcterms:W3CDTF">2012-09-17T20:13:50Z</dcterms:created>
  <dcterms:modified xsi:type="dcterms:W3CDTF">2012-09-18T12:39:24Z</dcterms:modified>
</cp:coreProperties>
</file>