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EEB70-4F67-47A1-AB13-BF42F022C5B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52E0-C9C0-4685-B6EC-00C0EB9EA6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CC8E-9A40-4406-8152-D18A5BF5B2F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B4E3-AF6D-4379-9846-6A26BD6D1F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0A3E7-1CEC-468B-8623-B8A882BE1CD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AF59-BD0E-4A42-8BB5-C5877B91C0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19986-7DD7-4F93-9EBD-82E191B4ED5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D3AAA-202F-48E9-8D33-F38D65C3A2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3998-B793-4A04-9E17-EF2F3894823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898D0-910F-4FC2-86E7-2B41918A20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EB1C-D6A4-4835-A236-14B5D035B75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F40EA-3015-4CA0-8D50-6CC33735C29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E305F-6AD0-4320-90E7-880B8406A57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40D3A-196F-4B7D-9C85-79D502BD58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2421-945B-48A5-90F7-74F5813695F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123B-AF95-4E84-86AE-4260B28E45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E8A2-020F-4B84-BDFF-D0FD3A5A0B0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B7D29-C7FA-4746-9C69-814B707F28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CA63-04EF-496B-BA1E-467495FCAC0F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ED66-EB1B-4010-846F-1E1B0CF1A75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BB0D-E766-4345-A100-81D186DB1BD6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2664F-4CD0-4D0B-8C37-29F0E99C69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3E490D-8479-42ED-B73C-24A9CE97343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27DB60-6DEE-4968-94C8-C67373F1DE4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91680" y="2420888"/>
            <a:ext cx="604043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  <a:cs typeface="+mn-cs"/>
              </a:rPr>
              <a:t>Prepositons</a:t>
            </a:r>
            <a:r>
              <a:rPr lang="fr-FR" sz="5400" b="1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  <a:cs typeface="+mn-cs"/>
              </a:rPr>
              <a:t>of time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We usually have a chocolate log ____ Christmas.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508625" y="836613"/>
            <a:ext cx="122396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at</a:t>
            </a:r>
          </a:p>
        </p:txBody>
      </p:sp>
      <p:pic>
        <p:nvPicPr>
          <p:cNvPr id="11269" name="Picture 2" descr="C:\Users\Utilisateur\AppData\Local\Microsoft\Windows\Temporary Internet Files\Content.IE5\1THN781P\MC9002508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3500438"/>
            <a:ext cx="25288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Jo was born </a:t>
            </a:r>
          </a:p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____ 1970.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276600" y="836613"/>
            <a:ext cx="122396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in</a:t>
            </a:r>
          </a:p>
        </p:txBody>
      </p:sp>
      <p:pic>
        <p:nvPicPr>
          <p:cNvPr id="12293" name="Picture 2" descr="C:\Users\Utilisateur\AppData\Local\Microsoft\Windows\Temporary Internet Files\Content.IE5\RXPTVUJI\MC9000170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565400"/>
            <a:ext cx="2730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Paul was born _____ 20th March.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339975" y="765175"/>
            <a:ext cx="122396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on</a:t>
            </a:r>
          </a:p>
        </p:txBody>
      </p:sp>
      <p:pic>
        <p:nvPicPr>
          <p:cNvPr id="13317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852738"/>
            <a:ext cx="31099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They’re getting married _____ June.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003800" y="836613"/>
            <a:ext cx="122396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in</a:t>
            </a:r>
          </a:p>
        </p:txBody>
      </p:sp>
      <p:pic>
        <p:nvPicPr>
          <p:cNvPr id="14341" name="Picture 2" descr="C:\Users\Utilisateur\AppData\Local\Microsoft\Windows\Temporary Internet Files\Content.IE5\A51V1770\MC9000788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781300"/>
            <a:ext cx="3584575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Not many people had cars _____ the early nineteen hundreds.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067175" y="836613"/>
            <a:ext cx="122555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in</a:t>
            </a:r>
          </a:p>
        </p:txBody>
      </p:sp>
      <p:pic>
        <p:nvPicPr>
          <p:cNvPr id="15365" name="Picture 4" descr="C:\Users\Utilisateur\AppData\Local\Microsoft\Windows\Temporary Internet Files\Content.IE5\0TY1M3QR\MC9002334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3357563"/>
            <a:ext cx="37925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What are you doing _____ the weekend?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195513" y="836613"/>
            <a:ext cx="122396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at</a:t>
            </a:r>
          </a:p>
        </p:txBody>
      </p:sp>
      <p:pic>
        <p:nvPicPr>
          <p:cNvPr id="16389" name="Picture 3" descr="C:\Users\Utilisateur\AppData\Local\Microsoft\Windows\Temporary Internet Files\Content.IE5\53EBHVBY\MC9004338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708275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Alice gets up</a:t>
            </a:r>
          </a:p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 ____ 7 o’clock.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771775" y="836613"/>
            <a:ext cx="122396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at</a:t>
            </a:r>
          </a:p>
        </p:txBody>
      </p:sp>
      <p:pic>
        <p:nvPicPr>
          <p:cNvPr id="17413" name="Picture 2" descr="C:\Users\Utilisateur\AppData\Local\Microsoft\Windows\Temporary Internet Files\Content.IE5\0TY1M3QR\MC9002325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636838"/>
            <a:ext cx="2017713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Do you watch television ____ the evenings?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643438" y="836613"/>
            <a:ext cx="122396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in</a:t>
            </a:r>
          </a:p>
        </p:txBody>
      </p:sp>
      <p:pic>
        <p:nvPicPr>
          <p:cNvPr id="18437" name="Picture 2" descr="C:\Users\Utilisateur\AppData\Local\Microsoft\Windows\Temporary Internet Files\Content.IE5\RXPTVUJI\MC9003512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636838"/>
            <a:ext cx="25527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Hi, what are you doing ____ the moment?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067175" y="836613"/>
            <a:ext cx="122555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at</a:t>
            </a:r>
          </a:p>
        </p:txBody>
      </p:sp>
      <p:pic>
        <p:nvPicPr>
          <p:cNvPr id="19461" name="Picture 2" descr="C:\Users\Utilisateur\AppData\Local\Microsoft\Windows\Temporary Internet Files\Content.IE5\1THN781P\MC9002307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636838"/>
            <a:ext cx="2733675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I’ll call you back _____ half an hour.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411413" y="836613"/>
            <a:ext cx="122396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in</a:t>
            </a:r>
          </a:p>
        </p:txBody>
      </p:sp>
      <p:pic>
        <p:nvPicPr>
          <p:cNvPr id="20485" name="Picture 2" descr="C:\Users\Utilisateur\AppData\Local\Microsoft\Windows\Temporary Internet Files\Content.IE5\A51V1770\MC9001979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213100"/>
            <a:ext cx="21685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The wedding was ______ 3 p.m.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132138" y="836613"/>
            <a:ext cx="122396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at</a:t>
            </a:r>
          </a:p>
        </p:txBody>
      </p:sp>
      <p:pic>
        <p:nvPicPr>
          <p:cNvPr id="3077" name="Picture 3" descr="C:\Users\Utilisateur\AppData\Local\Microsoft\Windows\Temporary Internet Files\Content.IE5\CGSA2OLU\MC9003381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2708275"/>
            <a:ext cx="2563812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They’re getting married _____ Saturday.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003800" y="836613"/>
            <a:ext cx="122396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on</a:t>
            </a:r>
          </a:p>
        </p:txBody>
      </p:sp>
      <p:pic>
        <p:nvPicPr>
          <p:cNvPr id="21509" name="Picture 2" descr="C:\Users\Utilisateur\AppData\Local\Microsoft\Windows\Temporary Internet Files\Content.IE5\A51V1770\MC9000788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781300"/>
            <a:ext cx="3584575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Let’s meet at </a:t>
            </a:r>
          </a:p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the cinema ___________ </a:t>
            </a:r>
          </a:p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8 o’clock.</a:t>
            </a:r>
          </a:p>
        </p:txBody>
      </p:sp>
      <p:pic>
        <p:nvPicPr>
          <p:cNvPr id="4100" name="Picture 2" descr="C:\Users\Utilisateur\AppData\Local\Microsoft\Windows\Temporary Internet Files\Content.IE5\CGSA2OLU\MC9001837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3213100"/>
            <a:ext cx="2808287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492500" y="1412875"/>
            <a:ext cx="19431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at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Jane likes to sit in the garden ____ Spring.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148263" y="836613"/>
            <a:ext cx="12239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in</a:t>
            </a:r>
          </a:p>
        </p:txBody>
      </p:sp>
      <p:pic>
        <p:nvPicPr>
          <p:cNvPr id="5125" name="Picture 2" descr="C:\Users\Utilisateur\AppData\Local\Microsoft\Windows\Temporary Internet Files\Content.IE5\1THN781P\MC9003381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708275"/>
            <a:ext cx="34559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Betty’s birthday is ____ Saturday.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627313" y="765175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on</a:t>
            </a:r>
          </a:p>
        </p:txBody>
      </p:sp>
      <p:pic>
        <p:nvPicPr>
          <p:cNvPr id="6149" name="Picture 2" descr="C:\Users\Utilisateur\AppData\Local\Microsoft\Windows\Temporary Internet Files\Content.IE5\A51V1770\MC9002507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3500438"/>
            <a:ext cx="2055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All the family come to lunch ____ Christmas Day.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932363" y="836613"/>
            <a:ext cx="122396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on</a:t>
            </a:r>
          </a:p>
        </p:txBody>
      </p:sp>
      <p:pic>
        <p:nvPicPr>
          <p:cNvPr id="7173" name="Picture 2" descr="C:\Users\Utilisateur\AppData\Local\Microsoft\Windows\Temporary Internet Files\Content.IE5\CGSA2OLU\MC900343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2997200"/>
            <a:ext cx="2879725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Thomas usually has lunch ____ 12:00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924300" y="765175"/>
            <a:ext cx="122396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at</a:t>
            </a:r>
          </a:p>
        </p:txBody>
      </p:sp>
      <p:pic>
        <p:nvPicPr>
          <p:cNvPr id="8197" name="Picture 3" descr="C:\Users\Utilisateur\AppData\Local\Microsoft\Windows\Temporary Internet Files\Content.IE5\CGSA2OLU\MC9002321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81300"/>
            <a:ext cx="2303463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We often go skiing </a:t>
            </a:r>
          </a:p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______ February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700338" y="836613"/>
            <a:ext cx="122396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in</a:t>
            </a:r>
          </a:p>
        </p:txBody>
      </p:sp>
      <p:pic>
        <p:nvPicPr>
          <p:cNvPr id="9221" name="Picture 2" descr="C:\Users\Utilisateur\AppData\Local\Microsoft\Windows\Temporary Internet Files\Content.IE5\RXPTVUJI\MC9002903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781300"/>
            <a:ext cx="3743325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ZoneTexte 5"/>
          <p:cNvSpPr txBox="1">
            <a:spLocks noChangeArrowheads="1"/>
          </p:cNvSpPr>
          <p:nvPr/>
        </p:nvSpPr>
        <p:spPr bwMode="auto">
          <a:xfrm>
            <a:off x="1979613" y="188913"/>
            <a:ext cx="5040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latin typeface="Ravie" pitchFamily="82" charset="0"/>
              </a:rPr>
              <a:t>My sister plays golf ____ Sundays.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276600" y="836613"/>
            <a:ext cx="122396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on</a:t>
            </a:r>
          </a:p>
        </p:txBody>
      </p:sp>
      <p:pic>
        <p:nvPicPr>
          <p:cNvPr id="10245" name="Picture 2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708275"/>
            <a:ext cx="27400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171</Words>
  <Application>Microsoft Office PowerPoint</Application>
  <PresentationFormat>On-screen Show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17</cp:revision>
  <dcterms:created xsi:type="dcterms:W3CDTF">2010-12-13T15:20:01Z</dcterms:created>
  <dcterms:modified xsi:type="dcterms:W3CDTF">2013-04-11T10:33:26Z</dcterms:modified>
</cp:coreProperties>
</file>