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5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36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9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0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9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6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1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422E1-D146-954D-8CEB-7DAEAA1AED02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1E47A-09DB-3B40-A52E-D9D440329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9430"/>
            <a:ext cx="7772400" cy="1741714"/>
          </a:xfrm>
        </p:spPr>
        <p:txBody>
          <a:bodyPr/>
          <a:lstStyle/>
          <a:p>
            <a:r>
              <a:rPr lang="en-US" dirty="0" smtClean="0">
                <a:latin typeface="Apple Casual"/>
                <a:cs typeface="Apple Casual"/>
              </a:rPr>
              <a:t>WALT write an adventure story</a:t>
            </a:r>
            <a:endParaRPr lang="en-US" dirty="0">
              <a:latin typeface="Apple Casual"/>
              <a:cs typeface="Apple Casu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02857"/>
            <a:ext cx="6400800" cy="273594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pple Casual"/>
                <a:cs typeface="Apple Casual"/>
              </a:rPr>
              <a:t>Purpose: To entertain</a:t>
            </a:r>
            <a:endParaRPr lang="en-US" dirty="0">
              <a:solidFill>
                <a:srgbClr val="FF0000"/>
              </a:solidFill>
              <a:latin typeface="Apple Casual"/>
              <a:cs typeface="Apple Casual"/>
            </a:endParaRPr>
          </a:p>
        </p:txBody>
      </p:sp>
    </p:spTree>
    <p:extLst>
      <p:ext uri="{BB962C8B-B14F-4D97-AF65-F5344CB8AC3E}">
        <p14:creationId xmlns:p14="http://schemas.microsoft.com/office/powerpoint/2010/main" val="25542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pple Casual"/>
                <a:cs typeface="Apple Casual"/>
              </a:rPr>
              <a:t>What is an adventure?</a:t>
            </a:r>
            <a:endParaRPr lang="en-US" dirty="0">
              <a:latin typeface="Apple Casual"/>
              <a:cs typeface="Apple Casu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pple Casual"/>
                <a:cs typeface="Apple Casual"/>
              </a:rPr>
              <a:t>A</a:t>
            </a:r>
            <a:r>
              <a:rPr lang="en-US" dirty="0" smtClean="0">
                <a:latin typeface="Apple Casual"/>
                <a:cs typeface="Apple Casual"/>
              </a:rPr>
              <a:t>dventure is </a:t>
            </a:r>
            <a:r>
              <a:rPr lang="en-US" dirty="0">
                <a:latin typeface="Apple Casual"/>
                <a:cs typeface="Apple Casual"/>
              </a:rPr>
              <a:t>a 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genre</a:t>
            </a:r>
            <a:r>
              <a:rPr lang="en-US" dirty="0">
                <a:latin typeface="Apple Casual"/>
                <a:cs typeface="Apple Casual"/>
              </a:rPr>
              <a:t> that has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 adventure</a:t>
            </a:r>
            <a:r>
              <a:rPr lang="en-US" dirty="0">
                <a:latin typeface="Apple Casual"/>
                <a:cs typeface="Apple Casual"/>
              </a:rPr>
              <a:t>, an </a:t>
            </a:r>
            <a:r>
              <a:rPr lang="en-US" dirty="0">
                <a:solidFill>
                  <a:srgbClr val="0000FF"/>
                </a:solidFill>
                <a:latin typeface="Apple Casual"/>
                <a:cs typeface="Apple Casual"/>
              </a:rPr>
              <a:t>exciting undertaking </a:t>
            </a:r>
            <a:r>
              <a:rPr lang="en-US" dirty="0">
                <a:latin typeface="Apple Casual"/>
                <a:cs typeface="Apple Casual"/>
              </a:rPr>
              <a:t>involving 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risk</a:t>
            </a:r>
            <a:r>
              <a:rPr lang="en-US" dirty="0">
                <a:latin typeface="Apple Casual"/>
                <a:cs typeface="Apple Casual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physical danger</a:t>
            </a:r>
            <a:r>
              <a:rPr lang="en-US" dirty="0">
                <a:latin typeface="Apple Casual"/>
                <a:cs typeface="Apple Casual"/>
              </a:rPr>
              <a:t>, as its main storyline.</a:t>
            </a:r>
            <a:endParaRPr lang="en-AU" dirty="0">
              <a:latin typeface="Apple Casual"/>
              <a:cs typeface="Apple Casual"/>
            </a:endParaRPr>
          </a:p>
          <a:p>
            <a:pPr marL="0" indent="0">
              <a:buNone/>
            </a:pPr>
            <a:endParaRPr lang="en-US" dirty="0" smtClean="0">
              <a:latin typeface="Apple Casual"/>
              <a:cs typeface="Apple Casual"/>
            </a:endParaRPr>
          </a:p>
          <a:p>
            <a:pPr marL="0" indent="0">
              <a:buNone/>
            </a:pPr>
            <a:r>
              <a:rPr lang="en-US" dirty="0" smtClean="0">
                <a:latin typeface="Apple Casual"/>
                <a:cs typeface="Apple Casual"/>
              </a:rPr>
              <a:t>What do you think exciting undertaking means?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pple Casual"/>
                <a:cs typeface="Apple Casual"/>
              </a:rPr>
              <a:t>Exciting undertaking means </a:t>
            </a:r>
            <a:r>
              <a:rPr lang="en-US" dirty="0" smtClean="0">
                <a:solidFill>
                  <a:srgbClr val="0000FF"/>
                </a:solidFill>
                <a:latin typeface="Apple Casual"/>
                <a:cs typeface="Apple Casual"/>
              </a:rPr>
              <a:t>an exciting job or task to do.  </a:t>
            </a:r>
          </a:p>
          <a:p>
            <a:pPr marL="0" indent="0">
              <a:buNone/>
            </a:pPr>
            <a:r>
              <a:rPr lang="en-US" dirty="0" smtClean="0">
                <a:latin typeface="Apple Casual"/>
                <a:cs typeface="Apple Casual"/>
              </a:rPr>
              <a:t>Can </a:t>
            </a:r>
            <a:r>
              <a:rPr lang="en-US" dirty="0">
                <a:latin typeface="Apple Casual"/>
                <a:cs typeface="Apple Casual"/>
              </a:rPr>
              <a:t>anyone think of </a:t>
            </a:r>
            <a:r>
              <a:rPr lang="en-US" dirty="0" smtClean="0">
                <a:latin typeface="Apple Casual"/>
                <a:cs typeface="Apple Casual"/>
              </a:rPr>
              <a:t>stories with this in it?</a:t>
            </a:r>
            <a:endParaRPr lang="en-AU" dirty="0">
              <a:latin typeface="Apple Casual"/>
              <a:cs typeface="Apple Casu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7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pple Casual"/>
                <a:cs typeface="Apple Casual"/>
              </a:rPr>
              <a:t>What is an adventure?</a:t>
            </a:r>
            <a:endParaRPr lang="en-US" dirty="0">
              <a:latin typeface="Apple Casual"/>
              <a:cs typeface="Apple Casu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pple Casual"/>
                <a:cs typeface="Apple Casual"/>
              </a:rPr>
              <a:t>A</a:t>
            </a:r>
            <a:r>
              <a:rPr lang="en-US" dirty="0" smtClean="0">
                <a:latin typeface="Apple Casual"/>
                <a:cs typeface="Apple Casual"/>
              </a:rPr>
              <a:t>dventure is </a:t>
            </a:r>
            <a:r>
              <a:rPr lang="en-US" dirty="0">
                <a:latin typeface="Apple Casual"/>
                <a:cs typeface="Apple Casual"/>
              </a:rPr>
              <a:t>a 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genre</a:t>
            </a:r>
            <a:r>
              <a:rPr lang="en-US" dirty="0">
                <a:latin typeface="Apple Casual"/>
                <a:cs typeface="Apple Casual"/>
              </a:rPr>
              <a:t> that has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 adventure</a:t>
            </a:r>
            <a:r>
              <a:rPr lang="en-US" dirty="0">
                <a:latin typeface="Apple Casual"/>
                <a:cs typeface="Apple Casual"/>
              </a:rPr>
              <a:t>, an 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exciting undertaking</a:t>
            </a:r>
            <a:r>
              <a:rPr lang="en-US" dirty="0">
                <a:latin typeface="Apple Casual"/>
                <a:cs typeface="Apple Casual"/>
              </a:rPr>
              <a:t> involving </a:t>
            </a:r>
            <a:r>
              <a:rPr lang="en-US" dirty="0">
                <a:solidFill>
                  <a:srgbClr val="0000FF"/>
                </a:solidFill>
                <a:latin typeface="Apple Casual"/>
                <a:cs typeface="Apple Casual"/>
              </a:rPr>
              <a:t>risk</a:t>
            </a:r>
            <a:r>
              <a:rPr lang="en-US" dirty="0">
                <a:latin typeface="Apple Casual"/>
                <a:cs typeface="Apple Casual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physical danger</a:t>
            </a:r>
            <a:r>
              <a:rPr lang="en-US" dirty="0">
                <a:latin typeface="Apple Casual"/>
                <a:cs typeface="Apple Casual"/>
              </a:rPr>
              <a:t>, as its main storyline.</a:t>
            </a:r>
            <a:endParaRPr lang="en-AU" dirty="0">
              <a:latin typeface="Apple Casual"/>
              <a:cs typeface="Apple Casual"/>
            </a:endParaRPr>
          </a:p>
          <a:p>
            <a:pPr marL="0" indent="0">
              <a:buNone/>
            </a:pPr>
            <a:endParaRPr lang="en-US" dirty="0" smtClean="0">
              <a:latin typeface="Apple Casual"/>
              <a:cs typeface="Apple Casual"/>
            </a:endParaRPr>
          </a:p>
          <a:p>
            <a:pPr marL="0" indent="0">
              <a:buNone/>
            </a:pPr>
            <a:r>
              <a:rPr lang="en-US" dirty="0" smtClean="0">
                <a:latin typeface="Apple Casual"/>
                <a:cs typeface="Apple Casual"/>
              </a:rPr>
              <a:t>What do you think risk means?     </a:t>
            </a:r>
            <a:endParaRPr lang="en-AU" dirty="0" smtClean="0">
              <a:latin typeface="Apple Casual"/>
              <a:cs typeface="Apple Casual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pple Casual"/>
                <a:cs typeface="Apple Casual"/>
              </a:rPr>
              <a:t>Risk means </a:t>
            </a:r>
            <a:r>
              <a:rPr lang="en-US" dirty="0" smtClean="0">
                <a:solidFill>
                  <a:srgbClr val="0000FF"/>
                </a:solidFill>
                <a:latin typeface="Apple Casual"/>
                <a:cs typeface="Apple Casual"/>
              </a:rPr>
              <a:t>danger.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Apple Casual"/>
              <a:cs typeface="Apple Casual"/>
            </a:endParaRPr>
          </a:p>
          <a:p>
            <a:pPr marL="0" indent="0">
              <a:buNone/>
            </a:pPr>
            <a:r>
              <a:rPr lang="en-US" dirty="0" smtClean="0">
                <a:latin typeface="Apple Casual"/>
                <a:cs typeface="Apple Casual"/>
              </a:rPr>
              <a:t>Can anyone think of stories with this in it?</a:t>
            </a:r>
            <a:endParaRPr lang="en-US" dirty="0">
              <a:solidFill>
                <a:srgbClr val="0000FF"/>
              </a:solidFill>
              <a:latin typeface="Apple Casual"/>
              <a:cs typeface="Apple Casual"/>
            </a:endParaRPr>
          </a:p>
        </p:txBody>
      </p:sp>
    </p:spTree>
    <p:extLst>
      <p:ext uri="{BB962C8B-B14F-4D97-AF65-F5344CB8AC3E}">
        <p14:creationId xmlns:p14="http://schemas.microsoft.com/office/powerpoint/2010/main" val="91402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pple Casual"/>
                <a:cs typeface="Apple Casual"/>
              </a:rPr>
              <a:t>What is an adventure?</a:t>
            </a:r>
            <a:endParaRPr lang="en-US" dirty="0">
              <a:latin typeface="Apple Casual"/>
              <a:cs typeface="Apple Casu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pple Casual"/>
                <a:cs typeface="Apple Casual"/>
              </a:rPr>
              <a:t>A</a:t>
            </a:r>
            <a:r>
              <a:rPr lang="en-US" dirty="0" smtClean="0">
                <a:latin typeface="Apple Casual"/>
                <a:cs typeface="Apple Casual"/>
              </a:rPr>
              <a:t>dventure is </a:t>
            </a:r>
            <a:r>
              <a:rPr lang="en-US" dirty="0">
                <a:latin typeface="Apple Casual"/>
                <a:cs typeface="Apple Casual"/>
              </a:rPr>
              <a:t>a 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genre</a:t>
            </a:r>
            <a:r>
              <a:rPr lang="en-US" dirty="0">
                <a:latin typeface="Apple Casual"/>
                <a:cs typeface="Apple Casual"/>
              </a:rPr>
              <a:t> that has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 adventure</a:t>
            </a:r>
            <a:r>
              <a:rPr lang="en-US" dirty="0">
                <a:latin typeface="Apple Casual"/>
                <a:cs typeface="Apple Casual"/>
              </a:rPr>
              <a:t>, an 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exciting undertaking</a:t>
            </a:r>
            <a:r>
              <a:rPr lang="en-US" dirty="0">
                <a:latin typeface="Apple Casual"/>
                <a:cs typeface="Apple Casual"/>
              </a:rPr>
              <a:t> involving </a:t>
            </a:r>
            <a:r>
              <a:rPr lang="en-US" dirty="0">
                <a:solidFill>
                  <a:srgbClr val="FF0000"/>
                </a:solidFill>
                <a:latin typeface="Apple Casual"/>
                <a:cs typeface="Apple Casual"/>
              </a:rPr>
              <a:t>risk</a:t>
            </a:r>
            <a:r>
              <a:rPr lang="en-US" dirty="0">
                <a:latin typeface="Apple Casual"/>
                <a:cs typeface="Apple Casual"/>
              </a:rPr>
              <a:t> and </a:t>
            </a:r>
            <a:r>
              <a:rPr lang="en-US" dirty="0">
                <a:solidFill>
                  <a:srgbClr val="0000FF"/>
                </a:solidFill>
                <a:latin typeface="Apple Casual"/>
                <a:cs typeface="Apple Casual"/>
              </a:rPr>
              <a:t>physical danger</a:t>
            </a:r>
            <a:r>
              <a:rPr lang="en-US" dirty="0">
                <a:latin typeface="Apple Casual"/>
                <a:cs typeface="Apple Casual"/>
              </a:rPr>
              <a:t>, as its main storyline.</a:t>
            </a:r>
            <a:endParaRPr lang="en-AU" dirty="0">
              <a:latin typeface="Apple Casual"/>
              <a:cs typeface="Apple Casual"/>
            </a:endParaRPr>
          </a:p>
          <a:p>
            <a:pPr marL="0" indent="0">
              <a:buNone/>
            </a:pPr>
            <a:endParaRPr lang="en-US" dirty="0" smtClean="0">
              <a:latin typeface="Apple Casual"/>
              <a:cs typeface="Apple Casual"/>
            </a:endParaRPr>
          </a:p>
          <a:p>
            <a:pPr marL="0" indent="0">
              <a:buNone/>
            </a:pPr>
            <a:r>
              <a:rPr lang="en-US" dirty="0" smtClean="0">
                <a:latin typeface="Apple Casual"/>
                <a:cs typeface="Apple Casual"/>
              </a:rPr>
              <a:t>What do you think physical danger means?     </a:t>
            </a:r>
            <a:endParaRPr lang="en-AU" dirty="0" smtClean="0">
              <a:latin typeface="Apple Casual"/>
              <a:cs typeface="Apple Casual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pple Casual"/>
                <a:cs typeface="Apple Casual"/>
              </a:rPr>
              <a:t>Physical danger means </a:t>
            </a:r>
            <a:r>
              <a:rPr lang="en-US" dirty="0" smtClean="0">
                <a:solidFill>
                  <a:srgbClr val="0000FF"/>
                </a:solidFill>
                <a:latin typeface="Apple Casual"/>
                <a:cs typeface="Apple Casual"/>
              </a:rPr>
              <a:t>danger to your body…you could get hurt.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  <a:latin typeface="Apple Casual"/>
              <a:cs typeface="Apple Casual"/>
            </a:endParaRPr>
          </a:p>
          <a:p>
            <a:pPr marL="0" indent="0">
              <a:buNone/>
            </a:pPr>
            <a:r>
              <a:rPr lang="en-US" dirty="0" smtClean="0">
                <a:latin typeface="Apple Casual"/>
                <a:cs typeface="Apple Casual"/>
              </a:rPr>
              <a:t>Can anyone think of stories with this in it?</a:t>
            </a:r>
            <a:endParaRPr lang="en-US" dirty="0">
              <a:solidFill>
                <a:srgbClr val="0000FF"/>
              </a:solidFill>
              <a:latin typeface="Apple Casual"/>
              <a:cs typeface="Apple Casual"/>
            </a:endParaRPr>
          </a:p>
        </p:txBody>
      </p:sp>
    </p:spTree>
    <p:extLst>
      <p:ext uri="{BB962C8B-B14F-4D97-AF65-F5344CB8AC3E}">
        <p14:creationId xmlns:p14="http://schemas.microsoft.com/office/powerpoint/2010/main" val="84730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65</TotalTime>
  <Words>169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WALT write an adventure story</vt:lpstr>
      <vt:lpstr>What is an adventure?</vt:lpstr>
      <vt:lpstr>What is an adventure?</vt:lpstr>
      <vt:lpstr>What is an adventure?</vt:lpstr>
    </vt:vector>
  </TitlesOfParts>
  <Company>Grants Braes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WALT write an adventure story</dc:title>
  <dc:creator>Jess McAuley</dc:creator>
  <cp:lastModifiedBy>Gareth Pitchford</cp:lastModifiedBy>
  <cp:revision>9</cp:revision>
  <dcterms:created xsi:type="dcterms:W3CDTF">2013-04-02T23:34:20Z</dcterms:created>
  <dcterms:modified xsi:type="dcterms:W3CDTF">2013-04-09T13:23:08Z</dcterms:modified>
</cp:coreProperties>
</file>