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7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2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8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0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1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14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7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6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6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38A4-7905-4052-9EA4-3CBC22473754}" type="datetimeFigureOut">
              <a:rPr lang="en-GB" smtClean="0"/>
              <a:t>01/03/2013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C76F-27E2-4E5C-AA67-76F0EAB70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udlian.net/products/datasweet/images/bar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324528" cy="695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38028" y="1130928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Bar Graphs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76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951" y="277587"/>
            <a:ext cx="7272808" cy="645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242259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</a:t>
            </a:r>
          </a:p>
          <a:p>
            <a:r>
              <a:rPr lang="en-GB" dirty="0" smtClean="0"/>
              <a:t>of</a:t>
            </a:r>
          </a:p>
          <a:p>
            <a:r>
              <a:rPr lang="en-GB" dirty="0" smtClean="0"/>
              <a:t>Children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9249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Children Get to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645333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Method used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411760" y="4797152"/>
            <a:ext cx="3398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915816" y="3717032"/>
            <a:ext cx="1116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3928" y="199372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0709" y="400506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96777" y="30332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83558" y="356433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70339" y="387382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8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8" y="399380"/>
            <a:ext cx="792490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735" y="2564904"/>
            <a:ext cx="1397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Number</a:t>
            </a:r>
          </a:p>
          <a:p>
            <a:r>
              <a:rPr lang="en-GB" dirty="0" smtClean="0"/>
              <a:t>of</a:t>
            </a:r>
          </a:p>
          <a:p>
            <a:r>
              <a:rPr lang="en-GB" dirty="0" smtClean="0"/>
              <a:t>Children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347864" y="188640"/>
            <a:ext cx="276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How Children Get to School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11960" y="6335394"/>
            <a:ext cx="144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Method used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435022" y="436510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4531" y="450912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72" y="3429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1999" y="51571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4088" y="4865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2200" y="488315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08304" y="437152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60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13690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95338" y="147990"/>
            <a:ext cx="276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How Children Get to School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624" y="2984641"/>
            <a:ext cx="1133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Number</a:t>
            </a:r>
          </a:p>
          <a:p>
            <a:r>
              <a:rPr lang="en-GB" dirty="0" smtClean="0"/>
              <a:t>of</a:t>
            </a:r>
          </a:p>
          <a:p>
            <a:r>
              <a:rPr lang="en-GB" dirty="0" smtClean="0"/>
              <a:t>Children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39952" y="6488668"/>
            <a:ext cx="144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Method used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475656" y="429309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46239" y="134076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80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6662" y="524461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4208" y="407707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45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03358" y="226409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74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6096" y="315374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68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478295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28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7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1.gstatic.com/images?q=tbn:ANd9GcR_sDmhDDWS_bHAiVzFVSeJCvkNla2ZZURcHPJAQ696nu_Zi0E7Ug:us.123rf.com/400wm/400/400/slena/slena1102/slena110200058/8853060-well-done-rubber-st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3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3.gstatic.com/images?q=tbn:ANd9GcSWzvAlQalwefPRGm823ipOxbidt99iIHNit3QZt1DoVxCJrK8N:us.123rf.com/400wm/400/400/argus456/argus4560902/argus456090200410/4385646-newspaper-ad-with-magnifier-and-investigation-on-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20213" y="476672"/>
            <a:ext cx="62969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Now it’s time for our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class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13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Class4</dc:creator>
  <cp:lastModifiedBy>Gareth Pitchford</cp:lastModifiedBy>
  <cp:revision>9</cp:revision>
  <dcterms:created xsi:type="dcterms:W3CDTF">2013-02-13T09:27:37Z</dcterms:created>
  <dcterms:modified xsi:type="dcterms:W3CDTF">2013-03-01T10:08:10Z</dcterms:modified>
</cp:coreProperties>
</file>