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71" r:id="rId4"/>
    <p:sldId id="272" r:id="rId5"/>
    <p:sldId id="260" r:id="rId6"/>
    <p:sldId id="267" r:id="rId7"/>
    <p:sldId id="268" r:id="rId8"/>
    <p:sldId id="269" r:id="rId9"/>
    <p:sldId id="270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9" autoAdjust="0"/>
    <p:restoredTop sz="94660"/>
  </p:normalViewPr>
  <p:slideViewPr>
    <p:cSldViewPr>
      <p:cViewPr>
        <p:scale>
          <a:sx n="75" d="100"/>
          <a:sy n="75" d="100"/>
        </p:scale>
        <p:origin x="-1164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908E-26BE-4DD2-8DEF-DB7E94841D2D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2DE1-7FCF-459A-B259-0B63580A3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96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908E-26BE-4DD2-8DEF-DB7E94841D2D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2DE1-7FCF-459A-B259-0B63580A3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164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908E-26BE-4DD2-8DEF-DB7E94841D2D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2DE1-7FCF-459A-B259-0B63580A3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377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908E-26BE-4DD2-8DEF-DB7E94841D2D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2DE1-7FCF-459A-B259-0B63580A3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15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908E-26BE-4DD2-8DEF-DB7E94841D2D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2DE1-7FCF-459A-B259-0B63580A3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6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908E-26BE-4DD2-8DEF-DB7E94841D2D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2DE1-7FCF-459A-B259-0B63580A3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388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908E-26BE-4DD2-8DEF-DB7E94841D2D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2DE1-7FCF-459A-B259-0B63580A3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987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908E-26BE-4DD2-8DEF-DB7E94841D2D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2DE1-7FCF-459A-B259-0B63580A3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417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908E-26BE-4DD2-8DEF-DB7E94841D2D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2DE1-7FCF-459A-B259-0B63580A3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734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908E-26BE-4DD2-8DEF-DB7E94841D2D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2DE1-7FCF-459A-B259-0B63580A3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144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908E-26BE-4DD2-8DEF-DB7E94841D2D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2DE1-7FCF-459A-B259-0B63580A3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417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7908E-26BE-4DD2-8DEF-DB7E94841D2D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42DE1-7FCF-459A-B259-0B63580A3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106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564904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Let’s exchange </a:t>
            </a:r>
            <a:r>
              <a:rPr lang="en-GB" b="1" dirty="0" smtClean="0"/>
              <a:t>tenths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                             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131840" y="3411940"/>
            <a:ext cx="227434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 smtClean="0">
                <a:solidFill>
                  <a:prstClr val="black"/>
                </a:solidFill>
              </a:rPr>
              <a:t>for </a:t>
            </a:r>
            <a:r>
              <a:rPr lang="en-GB" sz="4400" b="1" dirty="0" smtClean="0">
                <a:solidFill>
                  <a:prstClr val="black"/>
                </a:solidFill>
              </a:rPr>
              <a:t>units</a:t>
            </a:r>
            <a:r>
              <a:rPr lang="en-GB" sz="4400" dirty="0">
                <a:solidFill>
                  <a:prstClr val="black"/>
                </a:solidFill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4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264" y="2358008"/>
            <a:ext cx="8229600" cy="1143000"/>
          </a:xfrm>
        </p:spPr>
        <p:txBody>
          <a:bodyPr/>
          <a:lstStyle/>
          <a:p>
            <a:r>
              <a:rPr lang="en-GB" b="1" dirty="0" smtClean="0"/>
              <a:t>End?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43126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4837195" y="2890589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4837195" y="3234515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4837195" y="3600612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4837195" y="3966709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4837195" y="4332806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4837195" y="4698903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837195" y="5065000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4837195" y="5431097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4837195" y="5797194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4837195" y="6163291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2836283" y="2868412"/>
            <a:ext cx="929602" cy="3660976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4851114" y="1241989"/>
            <a:ext cx="936104" cy="134410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0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272452" y="1960770"/>
            <a:ext cx="240610" cy="23492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2834890" y="1280401"/>
            <a:ext cx="936104" cy="13441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0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851114" y="1241989"/>
            <a:ext cx="936104" cy="134410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851114" y="1241989"/>
            <a:ext cx="936104" cy="134410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851114" y="1248586"/>
            <a:ext cx="936104" cy="134410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828773" y="1248586"/>
            <a:ext cx="936104" cy="134410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828772" y="1241989"/>
            <a:ext cx="936104" cy="134410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5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828772" y="1248586"/>
            <a:ext cx="936104" cy="134410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6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851114" y="1248586"/>
            <a:ext cx="936104" cy="134410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7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851114" y="1236310"/>
            <a:ext cx="936104" cy="134410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8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828772" y="1248586"/>
            <a:ext cx="936104" cy="134410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9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225740" y="1938072"/>
            <a:ext cx="313032" cy="30563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ounded Rectangle 21"/>
          <p:cNvSpPr/>
          <p:nvPr/>
        </p:nvSpPr>
        <p:spPr>
          <a:xfrm>
            <a:off x="4779106" y="1188000"/>
            <a:ext cx="1008254" cy="159147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779106" y="1291351"/>
            <a:ext cx="936104" cy="134410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2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1">
                <a:shade val="50000"/>
                <a:alpha val="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6000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10</a:t>
            </a:r>
            <a:endParaRPr lang="en-GB" sz="6000" dirty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837996" y="1280401"/>
            <a:ext cx="936104" cy="13441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18577" y="-52241"/>
            <a:ext cx="52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u="sng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08771" y="611187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latin typeface="Comic Sans MS" panose="030F0702030302020204" pitchFamily="66" charset="0"/>
              </a:rPr>
              <a:t>10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57106" y="-50874"/>
            <a:ext cx="8819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>
                <a:latin typeface="Berlin Sans FB" panose="020E0602020502020306" pitchFamily="34" charset="0"/>
              </a:rPr>
              <a:t>U</a:t>
            </a:r>
            <a:endParaRPr lang="en-GB" sz="8000" dirty="0">
              <a:latin typeface="Berlin Sans FB" panose="020E0602020502020306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837195" y="2868412"/>
            <a:ext cx="929602" cy="366097"/>
          </a:xfrm>
          <a:prstGeom prst="rect">
            <a:avLst/>
          </a:prstGeom>
          <a:solidFill>
            <a:srgbClr val="00B0F0"/>
          </a:solidFill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4837195" y="3234509"/>
            <a:ext cx="929602" cy="366097"/>
          </a:xfrm>
          <a:prstGeom prst="rect">
            <a:avLst/>
          </a:prstGeom>
          <a:solidFill>
            <a:srgbClr val="00B0F0"/>
          </a:solidFill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4837195" y="3600606"/>
            <a:ext cx="929602" cy="366097"/>
          </a:xfrm>
          <a:prstGeom prst="rect">
            <a:avLst/>
          </a:prstGeom>
          <a:solidFill>
            <a:srgbClr val="00B0F0"/>
          </a:solidFill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4837195" y="3966703"/>
            <a:ext cx="929602" cy="366097"/>
          </a:xfrm>
          <a:prstGeom prst="rect">
            <a:avLst/>
          </a:prstGeom>
          <a:solidFill>
            <a:srgbClr val="00B0F0"/>
          </a:solidFill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4837195" y="4332800"/>
            <a:ext cx="929602" cy="366097"/>
          </a:xfrm>
          <a:prstGeom prst="rect">
            <a:avLst/>
          </a:prstGeom>
          <a:solidFill>
            <a:srgbClr val="00B0F0"/>
          </a:solidFill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4837195" y="4698897"/>
            <a:ext cx="929602" cy="366097"/>
          </a:xfrm>
          <a:prstGeom prst="rect">
            <a:avLst/>
          </a:prstGeom>
          <a:solidFill>
            <a:srgbClr val="00B0F0"/>
          </a:solidFill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4837195" y="5064994"/>
            <a:ext cx="929602" cy="366097"/>
          </a:xfrm>
          <a:prstGeom prst="rect">
            <a:avLst/>
          </a:prstGeom>
          <a:solidFill>
            <a:srgbClr val="00B0F0"/>
          </a:solidFill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4837195" y="5431091"/>
            <a:ext cx="929602" cy="366097"/>
          </a:xfrm>
          <a:prstGeom prst="rect">
            <a:avLst/>
          </a:prstGeom>
          <a:solidFill>
            <a:srgbClr val="00B0F0"/>
          </a:solidFill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4837195" y="5797188"/>
            <a:ext cx="929602" cy="366097"/>
          </a:xfrm>
          <a:prstGeom prst="rect">
            <a:avLst/>
          </a:prstGeom>
          <a:solidFill>
            <a:srgbClr val="00B0F0"/>
          </a:solidFill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4837195" y="6163285"/>
            <a:ext cx="929602" cy="366097"/>
          </a:xfrm>
          <a:prstGeom prst="rect">
            <a:avLst/>
          </a:prstGeom>
          <a:solidFill>
            <a:srgbClr val="00B0F0"/>
          </a:solidFill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2833291" y="2890589"/>
            <a:ext cx="929602" cy="3660970"/>
          </a:xfrm>
          <a:prstGeom prst="rect">
            <a:avLst/>
          </a:prstGeom>
          <a:solidFill>
            <a:srgbClr val="00B0F0"/>
          </a:solidFill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4689928" y="2753952"/>
            <a:ext cx="1224136" cy="3889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4852162" y="2890589"/>
            <a:ext cx="929602" cy="3660970"/>
          </a:xfrm>
          <a:prstGeom prst="rect">
            <a:avLst/>
          </a:prstGeom>
          <a:solidFill>
            <a:srgbClr val="00B0F0">
              <a:alpha val="18000"/>
            </a:srgbClr>
          </a:solidFill>
          <a:ln w="38100">
            <a:solidFill>
              <a:schemeClr val="accent1">
                <a:shade val="50000"/>
                <a:alpha val="18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705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9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5" presetClass="path" presetSubtype="0" accel="50000" decel="5000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2.77778E-6 -2.6087E-6 L -0.2085 0.00185 " pathEditMode="relative" rAng="0" ptsTypes="AA">
                                      <p:cBhvr>
                                        <p:cTn id="77" dur="16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93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-0.22309 4.07407E-6 " pathEditMode="relative" rAng="0" ptsTypes="AA">
                                      <p:cBhvr>
                                        <p:cTn id="79" dur="17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2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2" grpId="0" animBg="1"/>
      <p:bldP spid="28" grpId="0" animBg="1"/>
      <p:bldP spid="28" grpId="1" animBg="1"/>
      <p:bldP spid="24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2" grpId="0" animBg="1"/>
      <p:bldP spid="55" grpId="0" animBg="1"/>
      <p:bldP spid="5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4837195" y="2890589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4837195" y="3234515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4837195" y="3600612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4837195" y="3966709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4837195" y="4332806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4837195" y="4698903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837195" y="5065000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4837195" y="5431097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4837195" y="5797194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4837195" y="6163291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2836283" y="2868412"/>
            <a:ext cx="929602" cy="3660976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4272452" y="1960770"/>
            <a:ext cx="240610" cy="23492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2834890" y="1280401"/>
            <a:ext cx="936104" cy="13441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848911" y="1268760"/>
            <a:ext cx="936104" cy="134410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852162" y="1266020"/>
            <a:ext cx="936104" cy="134410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852162" y="1266019"/>
            <a:ext cx="936104" cy="134410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852162" y="1268759"/>
            <a:ext cx="936104" cy="134410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845660" y="1266020"/>
            <a:ext cx="936104" cy="134410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5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865593" y="1288718"/>
            <a:ext cx="936104" cy="134410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6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865593" y="1266020"/>
            <a:ext cx="936104" cy="134410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7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852162" y="1268758"/>
            <a:ext cx="936104" cy="134410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8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848911" y="1288718"/>
            <a:ext cx="936104" cy="134410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9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225740" y="1938072"/>
            <a:ext cx="313032" cy="30563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ounded Rectangle 21"/>
          <p:cNvSpPr/>
          <p:nvPr/>
        </p:nvSpPr>
        <p:spPr>
          <a:xfrm>
            <a:off x="4809585" y="1165035"/>
            <a:ext cx="1008254" cy="159147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37195" y="1288718"/>
            <a:ext cx="936104" cy="134410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2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1">
                <a:shade val="50000"/>
                <a:alpha val="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6000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10</a:t>
            </a:r>
            <a:endParaRPr lang="en-GB" sz="6000" dirty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837996" y="1268760"/>
            <a:ext cx="936104" cy="13441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18577" y="-52241"/>
            <a:ext cx="52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u="sng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08771" y="611187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latin typeface="Comic Sans MS" panose="030F0702030302020204" pitchFamily="66" charset="0"/>
              </a:rPr>
              <a:t>10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57106" y="-50874"/>
            <a:ext cx="8819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>
                <a:latin typeface="Berlin Sans FB" panose="020E0602020502020306" pitchFamily="34" charset="0"/>
              </a:rPr>
              <a:t>U</a:t>
            </a:r>
            <a:endParaRPr lang="en-GB" sz="8000" dirty="0">
              <a:latin typeface="Berlin Sans FB" panose="020E0602020502020306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837195" y="2868412"/>
            <a:ext cx="929602" cy="366097"/>
          </a:xfrm>
          <a:prstGeom prst="rect">
            <a:avLst/>
          </a:prstGeom>
          <a:solidFill>
            <a:srgbClr val="00B0F0"/>
          </a:solidFill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4837195" y="3234509"/>
            <a:ext cx="929602" cy="366097"/>
          </a:xfrm>
          <a:prstGeom prst="rect">
            <a:avLst/>
          </a:prstGeom>
          <a:solidFill>
            <a:srgbClr val="00B0F0"/>
          </a:solidFill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4837195" y="3600606"/>
            <a:ext cx="929602" cy="366097"/>
          </a:xfrm>
          <a:prstGeom prst="rect">
            <a:avLst/>
          </a:prstGeom>
          <a:solidFill>
            <a:srgbClr val="00B0F0"/>
          </a:solidFill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4837195" y="3966703"/>
            <a:ext cx="929602" cy="366097"/>
          </a:xfrm>
          <a:prstGeom prst="rect">
            <a:avLst/>
          </a:prstGeom>
          <a:solidFill>
            <a:srgbClr val="00B0F0"/>
          </a:solidFill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4837195" y="4332800"/>
            <a:ext cx="929602" cy="366097"/>
          </a:xfrm>
          <a:prstGeom prst="rect">
            <a:avLst/>
          </a:prstGeom>
          <a:solidFill>
            <a:srgbClr val="00B0F0"/>
          </a:solidFill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4837195" y="4698897"/>
            <a:ext cx="929602" cy="366097"/>
          </a:xfrm>
          <a:prstGeom prst="rect">
            <a:avLst/>
          </a:prstGeom>
          <a:solidFill>
            <a:srgbClr val="00B0F0"/>
          </a:solidFill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4837195" y="5064994"/>
            <a:ext cx="929602" cy="366097"/>
          </a:xfrm>
          <a:prstGeom prst="rect">
            <a:avLst/>
          </a:prstGeom>
          <a:solidFill>
            <a:srgbClr val="00B0F0"/>
          </a:solidFill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4837195" y="5431091"/>
            <a:ext cx="929602" cy="366097"/>
          </a:xfrm>
          <a:prstGeom prst="rect">
            <a:avLst/>
          </a:prstGeom>
          <a:solidFill>
            <a:srgbClr val="00B0F0"/>
          </a:solidFill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4837195" y="5797188"/>
            <a:ext cx="929602" cy="366097"/>
          </a:xfrm>
          <a:prstGeom prst="rect">
            <a:avLst/>
          </a:prstGeom>
          <a:solidFill>
            <a:srgbClr val="00B0F0"/>
          </a:solidFill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4837195" y="6163285"/>
            <a:ext cx="929602" cy="366097"/>
          </a:xfrm>
          <a:prstGeom prst="rect">
            <a:avLst/>
          </a:prstGeom>
          <a:solidFill>
            <a:srgbClr val="00B0F0"/>
          </a:solidFill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1691680" y="2890589"/>
            <a:ext cx="929602" cy="3660970"/>
          </a:xfrm>
          <a:prstGeom prst="rect">
            <a:avLst/>
          </a:prstGeom>
          <a:solidFill>
            <a:srgbClr val="00B0F0"/>
          </a:solidFill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4689928" y="2753952"/>
            <a:ext cx="1224136" cy="3889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4852162" y="2890589"/>
            <a:ext cx="929602" cy="3660970"/>
          </a:xfrm>
          <a:prstGeom prst="rect">
            <a:avLst/>
          </a:prstGeom>
          <a:solidFill>
            <a:srgbClr val="00B0F0">
              <a:alpha val="18000"/>
            </a:srgbClr>
          </a:solidFill>
          <a:ln w="38100">
            <a:solidFill>
              <a:schemeClr val="accent1">
                <a:shade val="50000"/>
                <a:alpha val="18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2828714" y="2868418"/>
            <a:ext cx="929602" cy="3660970"/>
          </a:xfrm>
          <a:prstGeom prst="rect">
            <a:avLst/>
          </a:prstGeom>
          <a:solidFill>
            <a:srgbClr val="00B0F0"/>
          </a:solidFill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73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5" presetClass="path" presetSubtype="0" accel="50000" decel="5000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1.66667E-6 3.7037E-7 L -0.22188 0.00185 " pathEditMode="relative" rAng="0" ptsTypes="AA">
                                      <p:cBhvr>
                                        <p:cTn id="77" dur="16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94" y="93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-0.34913 4.07407E-6 " pathEditMode="relative" rAng="0" ptsTypes="AA">
                                      <p:cBhvr>
                                        <p:cTn id="79" dur="17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3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2" grpId="0" animBg="1"/>
      <p:bldP spid="28" grpId="0" animBg="1"/>
      <p:bldP spid="28" grpId="1" animBg="1"/>
      <p:bldP spid="24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2" grpId="0" animBg="1"/>
      <p:bldP spid="55" grpId="0" animBg="1"/>
      <p:bldP spid="5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4837195" y="2890589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4837195" y="3234515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4837195" y="3600612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4837195" y="3966709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4837195" y="4332806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4837195" y="4698903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837195" y="5065000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4837195" y="5431097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4837195" y="5797194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4837195" y="6163291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2836283" y="2868412"/>
            <a:ext cx="929602" cy="3660976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4272452" y="1960770"/>
            <a:ext cx="240610" cy="23492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2834890" y="1280401"/>
            <a:ext cx="936104" cy="13441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848911" y="1268760"/>
            <a:ext cx="936104" cy="134410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852162" y="1266020"/>
            <a:ext cx="936104" cy="134410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852162" y="1266019"/>
            <a:ext cx="936104" cy="134410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852162" y="1268759"/>
            <a:ext cx="936104" cy="134410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845660" y="1266020"/>
            <a:ext cx="936104" cy="134410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5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865593" y="1288718"/>
            <a:ext cx="936104" cy="134410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6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865593" y="1266020"/>
            <a:ext cx="936104" cy="134410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7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852162" y="1268758"/>
            <a:ext cx="936104" cy="134410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8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848911" y="1288718"/>
            <a:ext cx="936104" cy="134410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9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225740" y="1938072"/>
            <a:ext cx="313032" cy="30563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ounded Rectangle 21"/>
          <p:cNvSpPr/>
          <p:nvPr/>
        </p:nvSpPr>
        <p:spPr>
          <a:xfrm>
            <a:off x="4809585" y="1165035"/>
            <a:ext cx="1008254" cy="159147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37195" y="1288718"/>
            <a:ext cx="936104" cy="134410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2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1">
                <a:shade val="50000"/>
                <a:alpha val="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6000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10</a:t>
            </a:r>
            <a:endParaRPr lang="en-GB" sz="6000" dirty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837996" y="1268760"/>
            <a:ext cx="936104" cy="13441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18577" y="-52241"/>
            <a:ext cx="52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u="sng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08771" y="611187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latin typeface="Comic Sans MS" panose="030F0702030302020204" pitchFamily="66" charset="0"/>
              </a:rPr>
              <a:t>10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57106" y="-50874"/>
            <a:ext cx="8819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>
                <a:latin typeface="Berlin Sans FB" panose="020E0602020502020306" pitchFamily="34" charset="0"/>
              </a:rPr>
              <a:t>U</a:t>
            </a:r>
            <a:endParaRPr lang="en-GB" sz="8000" dirty="0">
              <a:latin typeface="Berlin Sans FB" panose="020E0602020502020306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837195" y="2868412"/>
            <a:ext cx="929602" cy="366097"/>
          </a:xfrm>
          <a:prstGeom prst="rect">
            <a:avLst/>
          </a:prstGeom>
          <a:solidFill>
            <a:srgbClr val="00B0F0"/>
          </a:solidFill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4837195" y="3234509"/>
            <a:ext cx="929602" cy="366097"/>
          </a:xfrm>
          <a:prstGeom prst="rect">
            <a:avLst/>
          </a:prstGeom>
          <a:solidFill>
            <a:srgbClr val="00B0F0"/>
          </a:solidFill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4837195" y="3600606"/>
            <a:ext cx="929602" cy="366097"/>
          </a:xfrm>
          <a:prstGeom prst="rect">
            <a:avLst/>
          </a:prstGeom>
          <a:solidFill>
            <a:srgbClr val="00B0F0"/>
          </a:solidFill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4837195" y="3966703"/>
            <a:ext cx="929602" cy="366097"/>
          </a:xfrm>
          <a:prstGeom prst="rect">
            <a:avLst/>
          </a:prstGeom>
          <a:solidFill>
            <a:srgbClr val="00B0F0"/>
          </a:solidFill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4837195" y="4332800"/>
            <a:ext cx="929602" cy="366097"/>
          </a:xfrm>
          <a:prstGeom prst="rect">
            <a:avLst/>
          </a:prstGeom>
          <a:solidFill>
            <a:srgbClr val="00B0F0"/>
          </a:solidFill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4837195" y="4698897"/>
            <a:ext cx="929602" cy="366097"/>
          </a:xfrm>
          <a:prstGeom prst="rect">
            <a:avLst/>
          </a:prstGeom>
          <a:solidFill>
            <a:srgbClr val="00B0F0"/>
          </a:solidFill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4837195" y="5064994"/>
            <a:ext cx="929602" cy="366097"/>
          </a:xfrm>
          <a:prstGeom prst="rect">
            <a:avLst/>
          </a:prstGeom>
          <a:solidFill>
            <a:srgbClr val="00B0F0"/>
          </a:solidFill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4837195" y="5431091"/>
            <a:ext cx="929602" cy="366097"/>
          </a:xfrm>
          <a:prstGeom prst="rect">
            <a:avLst/>
          </a:prstGeom>
          <a:solidFill>
            <a:srgbClr val="00B0F0"/>
          </a:solidFill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4837195" y="5797188"/>
            <a:ext cx="929602" cy="366097"/>
          </a:xfrm>
          <a:prstGeom prst="rect">
            <a:avLst/>
          </a:prstGeom>
          <a:solidFill>
            <a:srgbClr val="00B0F0"/>
          </a:solidFill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4837195" y="6163285"/>
            <a:ext cx="929602" cy="366097"/>
          </a:xfrm>
          <a:prstGeom prst="rect">
            <a:avLst/>
          </a:prstGeom>
          <a:solidFill>
            <a:srgbClr val="00B0F0"/>
          </a:solidFill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539552" y="2898281"/>
            <a:ext cx="929602" cy="3660970"/>
          </a:xfrm>
          <a:prstGeom prst="rect">
            <a:avLst/>
          </a:prstGeom>
          <a:solidFill>
            <a:srgbClr val="00B0F0"/>
          </a:solidFill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4689928" y="2753952"/>
            <a:ext cx="1224136" cy="3889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4852162" y="2890589"/>
            <a:ext cx="929602" cy="3660970"/>
          </a:xfrm>
          <a:prstGeom prst="rect">
            <a:avLst/>
          </a:prstGeom>
          <a:solidFill>
            <a:srgbClr val="00B0F0">
              <a:alpha val="18000"/>
            </a:srgbClr>
          </a:solidFill>
          <a:ln w="38100">
            <a:solidFill>
              <a:schemeClr val="accent1">
                <a:shade val="50000"/>
                <a:alpha val="18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2828714" y="2868418"/>
            <a:ext cx="929602" cy="3660970"/>
          </a:xfrm>
          <a:prstGeom prst="rect">
            <a:avLst/>
          </a:prstGeom>
          <a:solidFill>
            <a:srgbClr val="00B0F0"/>
          </a:solidFill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1691680" y="2890589"/>
            <a:ext cx="929602" cy="3660970"/>
          </a:xfrm>
          <a:prstGeom prst="rect">
            <a:avLst/>
          </a:prstGeom>
          <a:solidFill>
            <a:srgbClr val="00B0F0"/>
          </a:solidFill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32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1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5" presetClass="path" presetSubtype="0" accel="50000" decel="5000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1.66667E-6 3.7037E-7 L -0.22188 0.00185 " pathEditMode="relative" rAng="0" ptsTypes="AA">
                                      <p:cBhvr>
                                        <p:cTn id="77" dur="16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94" y="93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-0.47517 4.07407E-6 " pathEditMode="relative" rAng="0" ptsTypes="AA">
                                      <p:cBhvr>
                                        <p:cTn id="79" dur="17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3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2" grpId="0" animBg="1"/>
      <p:bldP spid="28" grpId="0" animBg="1"/>
      <p:bldP spid="28" grpId="1" animBg="1"/>
      <p:bldP spid="24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2" grpId="0" animBg="1"/>
      <p:bldP spid="55" grpId="0" animBg="1"/>
      <p:bldP spid="5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45" y="2492896"/>
            <a:ext cx="8229600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Now,  let’s exchange </a:t>
            </a:r>
            <a:r>
              <a:rPr lang="en-GB" b="1" dirty="0" smtClean="0"/>
              <a:t>hundredths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45" y="3465306"/>
            <a:ext cx="8229600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for </a:t>
            </a:r>
            <a:r>
              <a:rPr lang="en-GB" b="1" dirty="0" smtClean="0"/>
              <a:t>tenths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2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/>
          <p:cNvSpPr/>
          <p:nvPr/>
        </p:nvSpPr>
        <p:spPr>
          <a:xfrm>
            <a:off x="4347452" y="2890583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4359658" y="1268760"/>
            <a:ext cx="907269" cy="133421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0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780997" y="1987542"/>
            <a:ext cx="233198" cy="23319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4585604" y="-33455"/>
            <a:ext cx="52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u="sng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75798" y="629973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latin typeface="Comic Sans MS" panose="030F0702030302020204" pitchFamily="66" charset="0"/>
              </a:rPr>
              <a:t>10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84735" y="-32088"/>
            <a:ext cx="8819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>
                <a:latin typeface="Berlin Sans FB" panose="020E0602020502020306" pitchFamily="34" charset="0"/>
              </a:rPr>
              <a:t>U</a:t>
            </a:r>
            <a:endParaRPr lang="en-GB" sz="8000" dirty="0">
              <a:latin typeface="Berlin Sans FB" panose="020E0602020502020306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346540" y="1307172"/>
            <a:ext cx="907269" cy="133421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0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944190" y="1277179"/>
            <a:ext cx="907269" cy="1334219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0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19894" y="-27384"/>
            <a:ext cx="52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948721" y="636044"/>
            <a:ext cx="1043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latin typeface="Comic Sans MS" panose="030F0702030302020204" pitchFamily="66" charset="0"/>
              </a:rPr>
              <a:t>100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944190" y="1276304"/>
            <a:ext cx="907269" cy="1334219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944190" y="1268760"/>
            <a:ext cx="907269" cy="1334219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074557" y="629631"/>
            <a:ext cx="792088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966153" y="2868408"/>
            <a:ext cx="183049" cy="183049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6154746" y="2868412"/>
            <a:ext cx="183049" cy="183049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6337794" y="2868408"/>
            <a:ext cx="183049" cy="183049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6523117" y="2868406"/>
            <a:ext cx="183049" cy="183049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6696823" y="2868407"/>
            <a:ext cx="183049" cy="183049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966154" y="3051457"/>
            <a:ext cx="183049" cy="183049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6153062" y="3051457"/>
            <a:ext cx="183049" cy="183049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6337795" y="3051457"/>
            <a:ext cx="183049" cy="183049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6513775" y="3051457"/>
            <a:ext cx="183049" cy="183049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6696824" y="3051456"/>
            <a:ext cx="183049" cy="183049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4347452" y="3234509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4347452" y="3600606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/>
          <p:cNvSpPr/>
          <p:nvPr/>
        </p:nvSpPr>
        <p:spPr>
          <a:xfrm>
            <a:off x="4347452" y="3966703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/>
          <p:cNvSpPr/>
          <p:nvPr/>
        </p:nvSpPr>
        <p:spPr>
          <a:xfrm>
            <a:off x="4347452" y="4332800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/>
          <p:cNvSpPr/>
          <p:nvPr/>
        </p:nvSpPr>
        <p:spPr>
          <a:xfrm>
            <a:off x="4347452" y="4698897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4347452" y="5064994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/>
          <p:cNvSpPr/>
          <p:nvPr/>
        </p:nvSpPr>
        <p:spPr>
          <a:xfrm>
            <a:off x="4347452" y="5431091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4347452" y="5797188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/>
          <p:cNvSpPr/>
          <p:nvPr/>
        </p:nvSpPr>
        <p:spPr>
          <a:xfrm>
            <a:off x="4347452" y="6163285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ounded Rectangle 77"/>
          <p:cNvSpPr/>
          <p:nvPr/>
        </p:nvSpPr>
        <p:spPr>
          <a:xfrm>
            <a:off x="5950569" y="1268760"/>
            <a:ext cx="907269" cy="1334219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5957102" y="1268759"/>
            <a:ext cx="907269" cy="1334219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5944189" y="1268757"/>
            <a:ext cx="907269" cy="1334219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5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5940064" y="1261996"/>
            <a:ext cx="907269" cy="1334219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6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5948721" y="1268760"/>
            <a:ext cx="907269" cy="1334219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7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5940063" y="1268760"/>
            <a:ext cx="907269" cy="1334219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8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5944188" y="1261995"/>
            <a:ext cx="907269" cy="1334219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9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794156" y="1197442"/>
            <a:ext cx="1198325" cy="142319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980772" y="1268760"/>
            <a:ext cx="907269" cy="1334219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  <a:alpha val="18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accent1">
                <a:shade val="50000"/>
                <a:alpha val="5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6000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10</a:t>
            </a:r>
            <a:endParaRPr lang="en-GB" sz="6000" dirty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44779" y="2799055"/>
            <a:ext cx="1052418" cy="5491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5946654" y="2890581"/>
            <a:ext cx="929602" cy="366097"/>
          </a:xfrm>
          <a:prstGeom prst="rect">
            <a:avLst/>
          </a:prstGeom>
          <a:solidFill>
            <a:srgbClr val="00B0F0">
              <a:alpha val="20000"/>
            </a:srgbClr>
          </a:solidFill>
          <a:ln w="38100">
            <a:solidFill>
              <a:schemeClr val="accent1">
                <a:shade val="50000"/>
                <a:alpha val="2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ounded Rectangle 36"/>
          <p:cNvSpPr/>
          <p:nvPr/>
        </p:nvSpPr>
        <p:spPr>
          <a:xfrm>
            <a:off x="4369785" y="1268760"/>
            <a:ext cx="907269" cy="133421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85" name="Rectangle 84"/>
          <p:cNvSpPr/>
          <p:nvPr/>
        </p:nvSpPr>
        <p:spPr>
          <a:xfrm>
            <a:off x="4347452" y="2868412"/>
            <a:ext cx="929602" cy="366097"/>
          </a:xfrm>
          <a:prstGeom prst="rect">
            <a:avLst/>
          </a:prstGeom>
          <a:solidFill>
            <a:srgbClr val="00B0F0"/>
          </a:solidFill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Rectangle 85"/>
          <p:cNvSpPr/>
          <p:nvPr/>
        </p:nvSpPr>
        <p:spPr>
          <a:xfrm>
            <a:off x="2346540" y="2868406"/>
            <a:ext cx="929602" cy="3660976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73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2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"/>
                            </p:stCondLst>
                            <p:childTnLst>
                              <p:par>
                                <p:cTn id="7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-0.17743 -0.00023 " pathEditMode="relative" rAng="0" ptsTypes="AA">
                                      <p:cBhvr>
                                        <p:cTn id="71" dur="3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72" y="-23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9.25069E-7 L -0.17535 0.00162 " pathEditMode="relative" rAng="0" ptsTypes="AA">
                                      <p:cBhvr>
                                        <p:cTn id="76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7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2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22" grpId="0" animBg="1"/>
      <p:bldP spid="28" grpId="0" animBg="1"/>
      <p:bldP spid="28" grpId="1" animBg="1"/>
      <p:bldP spid="6" grpId="0" animBg="1"/>
      <p:bldP spid="67" grpId="1" animBg="1"/>
      <p:bldP spid="67" grpId="2" animBg="1"/>
      <p:bldP spid="37" grpId="0" animBg="1"/>
      <p:bldP spid="8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/>
          <p:cNvSpPr/>
          <p:nvPr/>
        </p:nvSpPr>
        <p:spPr>
          <a:xfrm>
            <a:off x="4347452" y="2890583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4359658" y="1268760"/>
            <a:ext cx="907269" cy="133421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780997" y="1987542"/>
            <a:ext cx="233198" cy="23319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4585604" y="-33455"/>
            <a:ext cx="52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u="sng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75798" y="629973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latin typeface="Comic Sans MS" panose="030F0702030302020204" pitchFamily="66" charset="0"/>
              </a:rPr>
              <a:t>10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84735" y="-32088"/>
            <a:ext cx="8819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>
                <a:latin typeface="Berlin Sans FB" panose="020E0602020502020306" pitchFamily="34" charset="0"/>
              </a:rPr>
              <a:t>U</a:t>
            </a:r>
            <a:endParaRPr lang="en-GB" sz="8000" dirty="0">
              <a:latin typeface="Berlin Sans FB" panose="020E0602020502020306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346540" y="1307172"/>
            <a:ext cx="907269" cy="133421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0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19894" y="-27384"/>
            <a:ext cx="52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948721" y="636044"/>
            <a:ext cx="1043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latin typeface="Comic Sans MS" panose="030F0702030302020204" pitchFamily="66" charset="0"/>
              </a:rPr>
              <a:t>100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944190" y="1268760"/>
            <a:ext cx="907269" cy="1334219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944189" y="1268759"/>
            <a:ext cx="907269" cy="1334219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074557" y="629631"/>
            <a:ext cx="792088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966153" y="2868408"/>
            <a:ext cx="183049" cy="183049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6154746" y="2868412"/>
            <a:ext cx="183049" cy="183049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6337794" y="2868408"/>
            <a:ext cx="183049" cy="183049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6523117" y="2868406"/>
            <a:ext cx="183049" cy="183049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6696823" y="2868407"/>
            <a:ext cx="183049" cy="183049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966154" y="3051457"/>
            <a:ext cx="183049" cy="183049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6153062" y="3051457"/>
            <a:ext cx="183049" cy="183049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6337795" y="3051457"/>
            <a:ext cx="183049" cy="183049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6513775" y="3051457"/>
            <a:ext cx="183049" cy="183049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6696824" y="3051456"/>
            <a:ext cx="183049" cy="183049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4347452" y="3234509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4347452" y="3600606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/>
          <p:cNvSpPr/>
          <p:nvPr/>
        </p:nvSpPr>
        <p:spPr>
          <a:xfrm>
            <a:off x="4347452" y="3966703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/>
          <p:cNvSpPr/>
          <p:nvPr/>
        </p:nvSpPr>
        <p:spPr>
          <a:xfrm>
            <a:off x="4347452" y="4332800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/>
          <p:cNvSpPr/>
          <p:nvPr/>
        </p:nvSpPr>
        <p:spPr>
          <a:xfrm>
            <a:off x="4347452" y="4698897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4347452" y="5064994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/>
          <p:cNvSpPr/>
          <p:nvPr/>
        </p:nvSpPr>
        <p:spPr>
          <a:xfrm>
            <a:off x="4347452" y="5431091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4347452" y="5797188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/>
          <p:cNvSpPr/>
          <p:nvPr/>
        </p:nvSpPr>
        <p:spPr>
          <a:xfrm>
            <a:off x="4347452" y="6163285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ounded Rectangle 77"/>
          <p:cNvSpPr/>
          <p:nvPr/>
        </p:nvSpPr>
        <p:spPr>
          <a:xfrm>
            <a:off x="5944190" y="1261993"/>
            <a:ext cx="907269" cy="1334219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5944188" y="1265113"/>
            <a:ext cx="907269" cy="1334219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5944187" y="1268084"/>
            <a:ext cx="907269" cy="1334219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5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5957820" y="1268083"/>
            <a:ext cx="907269" cy="1334219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6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5957819" y="1261994"/>
            <a:ext cx="907269" cy="1334219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7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5944190" y="1261992"/>
            <a:ext cx="907269" cy="1334219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8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5959376" y="1261994"/>
            <a:ext cx="907269" cy="1334219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9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794156" y="1230791"/>
            <a:ext cx="1198325" cy="142319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957818" y="1268082"/>
            <a:ext cx="907269" cy="1334219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  <a:alpha val="18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accent1">
                <a:shade val="50000"/>
                <a:alpha val="5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6000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10</a:t>
            </a:r>
            <a:endParaRPr lang="en-GB" sz="6000" dirty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44779" y="2799055"/>
            <a:ext cx="1052418" cy="5491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5946654" y="2890581"/>
            <a:ext cx="929602" cy="366097"/>
          </a:xfrm>
          <a:prstGeom prst="rect">
            <a:avLst/>
          </a:prstGeom>
          <a:solidFill>
            <a:srgbClr val="00B0F0">
              <a:alpha val="20000"/>
            </a:srgbClr>
          </a:solidFill>
          <a:ln w="38100">
            <a:solidFill>
              <a:schemeClr val="accent1">
                <a:shade val="50000"/>
                <a:alpha val="2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ounded Rectangle 36"/>
          <p:cNvSpPr/>
          <p:nvPr/>
        </p:nvSpPr>
        <p:spPr>
          <a:xfrm>
            <a:off x="4358147" y="1265113"/>
            <a:ext cx="907269" cy="133421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4346980" y="3230644"/>
            <a:ext cx="929602" cy="366097"/>
          </a:xfrm>
          <a:prstGeom prst="rect">
            <a:avLst/>
          </a:prstGeom>
          <a:solidFill>
            <a:srgbClr val="00B0F0"/>
          </a:solidFill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Rectangle 85"/>
          <p:cNvSpPr/>
          <p:nvPr/>
        </p:nvSpPr>
        <p:spPr>
          <a:xfrm>
            <a:off x="2346540" y="2868406"/>
            <a:ext cx="929602" cy="3660976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4347452" y="2868412"/>
            <a:ext cx="929602" cy="366097"/>
          </a:xfrm>
          <a:prstGeom prst="rect">
            <a:avLst/>
          </a:prstGeom>
          <a:solidFill>
            <a:srgbClr val="00B0F0"/>
          </a:solidFill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30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"/>
                            </p:stCondLst>
                            <p:childTnLst>
                              <p:par>
                                <p:cTn id="70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-0.17743 0.05185 " pathEditMode="relative" rAng="0" ptsTypes="AA">
                                      <p:cBhvr>
                                        <p:cTn id="71" dur="3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72" y="2593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9.25069E-7 L -0.17535 0.00162 " pathEditMode="relative" rAng="0" ptsTypes="AA">
                                      <p:cBhvr>
                                        <p:cTn id="76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7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2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22" grpId="0" animBg="1"/>
      <p:bldP spid="28" grpId="0" animBg="1"/>
      <p:bldP spid="28" grpId="1" animBg="1"/>
      <p:bldP spid="6" grpId="0" animBg="1"/>
      <p:bldP spid="67" grpId="0" animBg="1"/>
      <p:bldP spid="67" grpId="1" animBg="1"/>
      <p:bldP spid="37" grpId="0" animBg="1"/>
      <p:bldP spid="8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/>
          <p:cNvSpPr/>
          <p:nvPr/>
        </p:nvSpPr>
        <p:spPr>
          <a:xfrm>
            <a:off x="4347452" y="2890583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4359658" y="1268760"/>
            <a:ext cx="907269" cy="133421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780997" y="1987542"/>
            <a:ext cx="233198" cy="23319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4585604" y="-33455"/>
            <a:ext cx="52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u="sng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75798" y="629973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latin typeface="Comic Sans MS" panose="030F0702030302020204" pitchFamily="66" charset="0"/>
              </a:rPr>
              <a:t>10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84735" y="-32088"/>
            <a:ext cx="8819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>
                <a:latin typeface="Berlin Sans FB" panose="020E0602020502020306" pitchFamily="34" charset="0"/>
              </a:rPr>
              <a:t>U</a:t>
            </a:r>
            <a:endParaRPr lang="en-GB" sz="8000" dirty="0">
              <a:latin typeface="Berlin Sans FB" panose="020E0602020502020306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346540" y="1307172"/>
            <a:ext cx="907269" cy="133421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0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19894" y="-27384"/>
            <a:ext cx="52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948721" y="636044"/>
            <a:ext cx="1043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latin typeface="Comic Sans MS" panose="030F0702030302020204" pitchFamily="66" charset="0"/>
              </a:rPr>
              <a:t>100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944190" y="1268760"/>
            <a:ext cx="907269" cy="1334219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944189" y="1268759"/>
            <a:ext cx="907269" cy="1334219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074557" y="629631"/>
            <a:ext cx="792088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966153" y="2868408"/>
            <a:ext cx="183049" cy="183049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6154746" y="2868412"/>
            <a:ext cx="183049" cy="183049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6337794" y="2868408"/>
            <a:ext cx="183049" cy="183049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6523117" y="2868406"/>
            <a:ext cx="183049" cy="183049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6696823" y="2868407"/>
            <a:ext cx="183049" cy="183049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966154" y="3051457"/>
            <a:ext cx="183049" cy="183049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6153062" y="3051457"/>
            <a:ext cx="183049" cy="183049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6337795" y="3051457"/>
            <a:ext cx="183049" cy="183049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6513775" y="3051457"/>
            <a:ext cx="183049" cy="183049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6696824" y="3051456"/>
            <a:ext cx="183049" cy="183049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4347452" y="3234509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4347452" y="3600606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/>
          <p:cNvSpPr/>
          <p:nvPr/>
        </p:nvSpPr>
        <p:spPr>
          <a:xfrm>
            <a:off x="4347452" y="3966703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/>
          <p:cNvSpPr/>
          <p:nvPr/>
        </p:nvSpPr>
        <p:spPr>
          <a:xfrm>
            <a:off x="4347452" y="4332800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/>
          <p:cNvSpPr/>
          <p:nvPr/>
        </p:nvSpPr>
        <p:spPr>
          <a:xfrm>
            <a:off x="4347452" y="4698897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4347452" y="5064994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/>
          <p:cNvSpPr/>
          <p:nvPr/>
        </p:nvSpPr>
        <p:spPr>
          <a:xfrm>
            <a:off x="4347452" y="5431091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4347452" y="5797188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/>
          <p:cNvSpPr/>
          <p:nvPr/>
        </p:nvSpPr>
        <p:spPr>
          <a:xfrm>
            <a:off x="4347452" y="6163285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ounded Rectangle 77"/>
          <p:cNvSpPr/>
          <p:nvPr/>
        </p:nvSpPr>
        <p:spPr>
          <a:xfrm>
            <a:off x="5944190" y="1261993"/>
            <a:ext cx="907269" cy="1334219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5944188" y="1265113"/>
            <a:ext cx="907269" cy="1334219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5944187" y="1268084"/>
            <a:ext cx="907269" cy="1334219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5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5957820" y="1268083"/>
            <a:ext cx="907269" cy="1334219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6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5957819" y="1261994"/>
            <a:ext cx="907269" cy="1334219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7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5944190" y="1261992"/>
            <a:ext cx="907269" cy="1334219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8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5959376" y="1261994"/>
            <a:ext cx="907269" cy="1334219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9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794156" y="1230791"/>
            <a:ext cx="1198325" cy="142319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957818" y="1268082"/>
            <a:ext cx="907269" cy="1334219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  <a:alpha val="18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accent1">
                <a:shade val="50000"/>
                <a:alpha val="5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6000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10</a:t>
            </a:r>
            <a:endParaRPr lang="en-GB" sz="6000" dirty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44779" y="2799055"/>
            <a:ext cx="1052418" cy="5491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5946654" y="2890581"/>
            <a:ext cx="929602" cy="366097"/>
          </a:xfrm>
          <a:prstGeom prst="rect">
            <a:avLst/>
          </a:prstGeom>
          <a:solidFill>
            <a:srgbClr val="00B0F0">
              <a:alpha val="20000"/>
            </a:srgbClr>
          </a:solidFill>
          <a:ln w="38100">
            <a:solidFill>
              <a:schemeClr val="accent1">
                <a:shade val="50000"/>
                <a:alpha val="2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ounded Rectangle 36"/>
          <p:cNvSpPr/>
          <p:nvPr/>
        </p:nvSpPr>
        <p:spPr>
          <a:xfrm>
            <a:off x="4359862" y="1271984"/>
            <a:ext cx="907269" cy="133421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4352026" y="3591256"/>
            <a:ext cx="929602" cy="366097"/>
          </a:xfrm>
          <a:prstGeom prst="rect">
            <a:avLst/>
          </a:prstGeom>
          <a:solidFill>
            <a:srgbClr val="00B0F0"/>
          </a:solidFill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Rectangle 85"/>
          <p:cNvSpPr/>
          <p:nvPr/>
        </p:nvSpPr>
        <p:spPr>
          <a:xfrm>
            <a:off x="2346540" y="2868406"/>
            <a:ext cx="929602" cy="3660976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4347452" y="2868412"/>
            <a:ext cx="929602" cy="366097"/>
          </a:xfrm>
          <a:prstGeom prst="rect">
            <a:avLst/>
          </a:prstGeom>
          <a:solidFill>
            <a:srgbClr val="00B0F0"/>
          </a:solidFill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4347452" y="3225159"/>
            <a:ext cx="929602" cy="366097"/>
          </a:xfrm>
          <a:prstGeom prst="rect">
            <a:avLst/>
          </a:prstGeom>
          <a:solidFill>
            <a:srgbClr val="00B0F0"/>
          </a:solidFill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59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"/>
                            </p:stCondLst>
                            <p:childTnLst>
                              <p:par>
                                <p:cTn id="70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-0.17743 0.1044 " pathEditMode="relative" rAng="0" ptsTypes="AA">
                                      <p:cBhvr>
                                        <p:cTn id="71" dur="3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72" y="5208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9.25069E-7 L -0.17535 0.00162 " pathEditMode="relative" rAng="0" ptsTypes="AA">
                                      <p:cBhvr>
                                        <p:cTn id="76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7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2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22" grpId="0" animBg="1"/>
      <p:bldP spid="28" grpId="0" animBg="1"/>
      <p:bldP spid="28" grpId="1" animBg="1"/>
      <p:bldP spid="6" grpId="0" animBg="1"/>
      <p:bldP spid="67" grpId="0" animBg="1"/>
      <p:bldP spid="67" grpId="1" animBg="1"/>
      <p:bldP spid="37" grpId="0" animBg="1"/>
      <p:bldP spid="8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/>
          <p:cNvSpPr/>
          <p:nvPr/>
        </p:nvSpPr>
        <p:spPr>
          <a:xfrm>
            <a:off x="4347452" y="2890583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4359658" y="1268760"/>
            <a:ext cx="907269" cy="133421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780997" y="1987542"/>
            <a:ext cx="233198" cy="23319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4585604" y="-33455"/>
            <a:ext cx="52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u="sng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75798" y="629973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latin typeface="Comic Sans MS" panose="030F0702030302020204" pitchFamily="66" charset="0"/>
              </a:rPr>
              <a:t>10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84735" y="-32088"/>
            <a:ext cx="8819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>
                <a:latin typeface="Berlin Sans FB" panose="020E0602020502020306" pitchFamily="34" charset="0"/>
              </a:rPr>
              <a:t>U</a:t>
            </a:r>
            <a:endParaRPr lang="en-GB" sz="8000" dirty="0">
              <a:latin typeface="Berlin Sans FB" panose="020E0602020502020306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346540" y="1307172"/>
            <a:ext cx="907269" cy="133421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0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19894" y="-27384"/>
            <a:ext cx="52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948721" y="636044"/>
            <a:ext cx="1043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latin typeface="Comic Sans MS" panose="030F0702030302020204" pitchFamily="66" charset="0"/>
              </a:rPr>
              <a:t>100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944190" y="1268760"/>
            <a:ext cx="907269" cy="1334219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944189" y="1268759"/>
            <a:ext cx="907269" cy="1334219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074557" y="629631"/>
            <a:ext cx="792088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966153" y="2868408"/>
            <a:ext cx="183049" cy="183049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6154746" y="2868412"/>
            <a:ext cx="183049" cy="183049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6337794" y="2868408"/>
            <a:ext cx="183049" cy="183049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6523117" y="2868406"/>
            <a:ext cx="183049" cy="183049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6696823" y="2868407"/>
            <a:ext cx="183049" cy="183049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966154" y="3051457"/>
            <a:ext cx="183049" cy="183049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6153062" y="3051457"/>
            <a:ext cx="183049" cy="183049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6337795" y="3051457"/>
            <a:ext cx="183049" cy="183049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6513775" y="3051457"/>
            <a:ext cx="183049" cy="183049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6696824" y="3051456"/>
            <a:ext cx="183049" cy="183049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4347452" y="3234509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4347452" y="3600606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/>
          <p:cNvSpPr/>
          <p:nvPr/>
        </p:nvSpPr>
        <p:spPr>
          <a:xfrm>
            <a:off x="4347452" y="3966703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/>
          <p:cNvSpPr/>
          <p:nvPr/>
        </p:nvSpPr>
        <p:spPr>
          <a:xfrm>
            <a:off x="4347452" y="4332800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/>
          <p:cNvSpPr/>
          <p:nvPr/>
        </p:nvSpPr>
        <p:spPr>
          <a:xfrm>
            <a:off x="4347452" y="4698897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4347452" y="5064994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/>
          <p:cNvSpPr/>
          <p:nvPr/>
        </p:nvSpPr>
        <p:spPr>
          <a:xfrm>
            <a:off x="4347452" y="5431091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4347452" y="5797188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/>
          <p:cNvSpPr/>
          <p:nvPr/>
        </p:nvSpPr>
        <p:spPr>
          <a:xfrm>
            <a:off x="4347452" y="6163285"/>
            <a:ext cx="929602" cy="3660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ounded Rectangle 77"/>
          <p:cNvSpPr/>
          <p:nvPr/>
        </p:nvSpPr>
        <p:spPr>
          <a:xfrm>
            <a:off x="5944190" y="1261993"/>
            <a:ext cx="907269" cy="1334219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5944188" y="1265113"/>
            <a:ext cx="907269" cy="1334219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5944187" y="1268084"/>
            <a:ext cx="907269" cy="1334219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5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5957820" y="1268083"/>
            <a:ext cx="907269" cy="1334219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6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5957819" y="1261994"/>
            <a:ext cx="907269" cy="1334219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7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5944190" y="1261992"/>
            <a:ext cx="907269" cy="1334219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8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5959376" y="1261994"/>
            <a:ext cx="907269" cy="1334219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9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794156" y="1230791"/>
            <a:ext cx="1198325" cy="142319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957818" y="1268082"/>
            <a:ext cx="907269" cy="1334219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  <a:alpha val="18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accent1">
                <a:shade val="50000"/>
                <a:alpha val="5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6000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10</a:t>
            </a:r>
            <a:endParaRPr lang="en-GB" sz="6000" dirty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44779" y="2799055"/>
            <a:ext cx="1052418" cy="5491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5946654" y="2890581"/>
            <a:ext cx="929602" cy="366097"/>
          </a:xfrm>
          <a:prstGeom prst="rect">
            <a:avLst/>
          </a:prstGeom>
          <a:solidFill>
            <a:srgbClr val="00B0F0">
              <a:alpha val="20000"/>
            </a:srgbClr>
          </a:solidFill>
          <a:ln w="38100">
            <a:solidFill>
              <a:schemeClr val="accent1">
                <a:shade val="50000"/>
                <a:alpha val="2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ounded Rectangle 36"/>
          <p:cNvSpPr/>
          <p:nvPr/>
        </p:nvSpPr>
        <p:spPr>
          <a:xfrm>
            <a:off x="4359862" y="1282375"/>
            <a:ext cx="907269" cy="133421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</a:t>
            </a:r>
            <a:endParaRPr lang="en-GB" sz="9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4347452" y="3966703"/>
            <a:ext cx="929602" cy="366097"/>
          </a:xfrm>
          <a:prstGeom prst="rect">
            <a:avLst/>
          </a:prstGeom>
          <a:solidFill>
            <a:srgbClr val="00B0F0"/>
          </a:solidFill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Rectangle 85"/>
          <p:cNvSpPr/>
          <p:nvPr/>
        </p:nvSpPr>
        <p:spPr>
          <a:xfrm>
            <a:off x="2346540" y="2868406"/>
            <a:ext cx="929602" cy="3660976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4347452" y="2868412"/>
            <a:ext cx="929602" cy="366097"/>
          </a:xfrm>
          <a:prstGeom prst="rect">
            <a:avLst/>
          </a:prstGeom>
          <a:solidFill>
            <a:srgbClr val="00B0F0"/>
          </a:solidFill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4347452" y="3225159"/>
            <a:ext cx="929602" cy="366097"/>
          </a:xfrm>
          <a:prstGeom prst="rect">
            <a:avLst/>
          </a:prstGeom>
          <a:solidFill>
            <a:srgbClr val="00B0F0"/>
          </a:solidFill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347452" y="3600606"/>
            <a:ext cx="929602" cy="366097"/>
          </a:xfrm>
          <a:prstGeom prst="rect">
            <a:avLst/>
          </a:prstGeom>
          <a:solidFill>
            <a:srgbClr val="00B0F0"/>
          </a:solidFill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36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"/>
                            </p:stCondLst>
                            <p:childTnLst>
                              <p:par>
                                <p:cTn id="70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-0.17743 0.15694 " pathEditMode="relative" rAng="0" ptsTypes="AA">
                                      <p:cBhvr>
                                        <p:cTn id="71" dur="3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72" y="7847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9.25069E-7 L -0.17535 0.00162 " pathEditMode="relative" rAng="0" ptsTypes="AA">
                                      <p:cBhvr>
                                        <p:cTn id="76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7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2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22" grpId="0" animBg="1"/>
      <p:bldP spid="28" grpId="0" animBg="1"/>
      <p:bldP spid="28" grpId="1" animBg="1"/>
      <p:bldP spid="6" grpId="0" animBg="1"/>
      <p:bldP spid="67" grpId="0" animBg="1"/>
      <p:bldP spid="67" grpId="1" animBg="1"/>
      <p:bldP spid="37" grpId="0" animBg="1"/>
      <p:bldP spid="8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135</Words>
  <Application>Microsoft Office PowerPoint</Application>
  <PresentationFormat>On-screen Show (4:3)</PresentationFormat>
  <Paragraphs>124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Let’s exchange tenths              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roj</dc:creator>
  <cp:lastModifiedBy>Gareth Pitchford</cp:lastModifiedBy>
  <cp:revision>36</cp:revision>
  <dcterms:created xsi:type="dcterms:W3CDTF">2014-06-04T19:39:06Z</dcterms:created>
  <dcterms:modified xsi:type="dcterms:W3CDTF">2014-06-16T13:45:23Z</dcterms:modified>
</cp:coreProperties>
</file>