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9" r:id="rId4"/>
    <p:sldId id="271" r:id="rId5"/>
    <p:sldId id="263" r:id="rId6"/>
    <p:sldId id="266" r:id="rId7"/>
    <p:sldId id="264" r:id="rId8"/>
    <p:sldId id="272" r:id="rId9"/>
    <p:sldId id="267" r:id="rId10"/>
    <p:sldId id="259" r:id="rId11"/>
    <p:sldId id="260" r:id="rId12"/>
    <p:sldId id="261" r:id="rId1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5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5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83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4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6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8F8BA-ED76-42EC-AB94-22A86E668628}" type="datetimeFigureOut">
              <a:rPr lang="en-GB" smtClean="0"/>
              <a:t>30/01/2017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D4EB-F737-49D6-809D-15EDDCB2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2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461" y="647983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5784" y="404176"/>
            <a:ext cx="1536377" cy="18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9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9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8</a:t>
            </a:r>
            <a:r>
              <a:rPr lang="en-GB" dirty="0"/>
              <a:t>p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946" y="3584620"/>
            <a:ext cx="1442798" cy="200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632" y="3950365"/>
            <a:ext cx="1308679" cy="127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94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3296816" y="262817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6393160" y="262817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344488" y="234888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3264140" y="2348880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6393160" y="2348880"/>
            <a:ext cx="2592288" cy="1728192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378349" y="4725144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entagon 10"/>
          <p:cNvSpPr/>
          <p:nvPr/>
        </p:nvSpPr>
        <p:spPr>
          <a:xfrm>
            <a:off x="3239848" y="4691042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6393160" y="4509120"/>
            <a:ext cx="2592288" cy="187220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5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4872" y="116632"/>
            <a:ext cx="502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   This is Barnaby bear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1232" y="86045"/>
            <a:ext cx="252028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8897" y="1124744"/>
            <a:ext cx="4742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Barnaby went to the shops.  In his purse he had </a:t>
            </a:r>
            <a:r>
              <a:rPr lang="en-GB" sz="66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 p to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spend each time. 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9052" y="2904507"/>
            <a:ext cx="191928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733" y="4624171"/>
            <a:ext cx="3111231" cy="202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957" y="2998788"/>
            <a:ext cx="51212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0808" y="4528253"/>
            <a:ext cx="3412662" cy="221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33" y="578875"/>
            <a:ext cx="2085011" cy="179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41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1432" y="110822"/>
            <a:ext cx="897573" cy="70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1632" y="110822"/>
            <a:ext cx="3889779" cy="2601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9005" y="128356"/>
            <a:ext cx="3913187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11" y="3428206"/>
            <a:ext cx="8888413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33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https://tse3.mm.bing.net/th?id=OIP.Mb3e4bb73bde15a7737d7160da80d52f1H0&amp;pid=15.1&amp;P=0&amp;w=300&amp;h=3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462" y="800708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5122" y="559512"/>
            <a:ext cx="1954715" cy="1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7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720751" y="407766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402" y="3687574"/>
            <a:ext cx="2374357" cy="174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5122" y="3757502"/>
            <a:ext cx="1963765" cy="196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62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345083" y="797970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224808" y="930482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28"/>
          <p:cNvSpPr/>
          <p:nvPr/>
        </p:nvSpPr>
        <p:spPr>
          <a:xfrm>
            <a:off x="5025008" y="3357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8025603" y="9450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905328" y="10775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entagon 33"/>
          <p:cNvSpPr/>
          <p:nvPr/>
        </p:nvSpPr>
        <p:spPr>
          <a:xfrm>
            <a:off x="253077" y="357301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253672" y="4182346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133397" y="4314858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entagon 37"/>
          <p:cNvSpPr/>
          <p:nvPr/>
        </p:nvSpPr>
        <p:spPr>
          <a:xfrm>
            <a:off x="5025008" y="3547921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8025603" y="4157251"/>
            <a:ext cx="538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</a:t>
            </a:r>
            <a:r>
              <a:rPr lang="en-GB" dirty="0"/>
              <a:t>p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905328" y="4289763"/>
            <a:ext cx="0" cy="1058416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567" y="548680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8178" y="51924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560" y="3699867"/>
            <a:ext cx="16287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282" y="3699867"/>
            <a:ext cx="2530010" cy="103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4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entagon 4"/>
          <p:cNvSpPr/>
          <p:nvPr/>
        </p:nvSpPr>
        <p:spPr>
          <a:xfrm>
            <a:off x="4625396" y="248542"/>
            <a:ext cx="4216036" cy="2532386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364" y="318315"/>
            <a:ext cx="1738086" cy="164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7818" y="404176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 2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37449" y="69269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0" name="Pentagon 19"/>
          <p:cNvSpPr/>
          <p:nvPr/>
        </p:nvSpPr>
        <p:spPr>
          <a:xfrm>
            <a:off x="344488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307818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sp>
        <p:nvSpPr>
          <p:cNvPr id="26" name="Pentagon 25"/>
          <p:cNvSpPr/>
          <p:nvPr/>
        </p:nvSpPr>
        <p:spPr>
          <a:xfrm>
            <a:off x="4865410" y="344324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828740" y="365877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2</a:t>
            </a:r>
            <a:r>
              <a:rPr lang="en-GB" dirty="0"/>
              <a:t>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8" y="3658777"/>
            <a:ext cx="1756354" cy="177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363" y="3553466"/>
            <a:ext cx="1428750" cy="174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359" y="257156"/>
            <a:ext cx="2116392" cy="177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21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Pentagon 35"/>
          <p:cNvSpPr/>
          <p:nvPr/>
        </p:nvSpPr>
        <p:spPr>
          <a:xfrm>
            <a:off x="5241032" y="27697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Pentagon 42"/>
          <p:cNvSpPr/>
          <p:nvPr/>
        </p:nvSpPr>
        <p:spPr>
          <a:xfrm>
            <a:off x="402344" y="342900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entagon 49"/>
          <p:cNvSpPr/>
          <p:nvPr/>
        </p:nvSpPr>
        <p:spPr>
          <a:xfrm>
            <a:off x="5241032" y="347815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8625408" y="46387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516" y="435289"/>
            <a:ext cx="1703114" cy="16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141" y="581793"/>
            <a:ext cx="2102629" cy="180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0553" y="3666210"/>
            <a:ext cx="1837078" cy="183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0899" y="3907480"/>
            <a:ext cx="1766397" cy="163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57631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73280" y="911400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7631" y="397705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33739" y="398566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3</a:t>
            </a:r>
            <a:r>
              <a:rPr lang="en-GB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07915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Pentagon 35"/>
          <p:cNvSpPr/>
          <p:nvPr/>
        </p:nvSpPr>
        <p:spPr>
          <a:xfrm>
            <a:off x="5241032" y="276976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Pentagon 42"/>
          <p:cNvSpPr/>
          <p:nvPr/>
        </p:nvSpPr>
        <p:spPr>
          <a:xfrm>
            <a:off x="402344" y="342900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entagon 49"/>
          <p:cNvSpPr/>
          <p:nvPr/>
        </p:nvSpPr>
        <p:spPr>
          <a:xfrm>
            <a:off x="5241032" y="347815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738" y="357259"/>
            <a:ext cx="1920008" cy="1714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7096" y="400441"/>
            <a:ext cx="1783373" cy="178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285" y="3729805"/>
            <a:ext cx="1490283" cy="165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7096" y="3602079"/>
            <a:ext cx="1704588" cy="170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678961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  <a:r>
              <a:rPr lang="en-GB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1684" y="911400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  <a:r>
              <a:rPr lang="en-GB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2462" y="3952519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  <a:r>
              <a:rPr lang="en-GB" dirty="0"/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00469" y="4062427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7</a:t>
            </a:r>
            <a:r>
              <a:rPr lang="en-GB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45347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122905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sp>
        <p:nvSpPr>
          <p:cNvPr id="33" name="Pentagon 32"/>
          <p:cNvSpPr/>
          <p:nvPr/>
        </p:nvSpPr>
        <p:spPr>
          <a:xfrm>
            <a:off x="4880992" y="233034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659409" y="86745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sp>
        <p:nvSpPr>
          <p:cNvPr id="40" name="Pentagon 39"/>
          <p:cNvSpPr/>
          <p:nvPr/>
        </p:nvSpPr>
        <p:spPr>
          <a:xfrm>
            <a:off x="367230" y="3501008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3145647" y="4135432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sp>
        <p:nvSpPr>
          <p:cNvPr id="47" name="Pentagon 46"/>
          <p:cNvSpPr/>
          <p:nvPr/>
        </p:nvSpPr>
        <p:spPr>
          <a:xfrm>
            <a:off x="4956743" y="347205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735160" y="4106476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236" y="399435"/>
            <a:ext cx="1984482" cy="214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0037" y="760805"/>
            <a:ext cx="1832441" cy="138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7441" y="3834512"/>
            <a:ext cx="1925277" cy="19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0037" y="3800734"/>
            <a:ext cx="2099372" cy="209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77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Pentagon 32"/>
          <p:cNvSpPr/>
          <p:nvPr/>
        </p:nvSpPr>
        <p:spPr>
          <a:xfrm>
            <a:off x="4880992" y="233034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entagon 39"/>
          <p:cNvSpPr/>
          <p:nvPr/>
        </p:nvSpPr>
        <p:spPr>
          <a:xfrm>
            <a:off x="367230" y="3501008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entagon 46"/>
          <p:cNvSpPr/>
          <p:nvPr/>
        </p:nvSpPr>
        <p:spPr>
          <a:xfrm>
            <a:off x="4956743" y="3472052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236" y="399435"/>
            <a:ext cx="1984482" cy="214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0037" y="760805"/>
            <a:ext cx="1832441" cy="138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7441" y="3834512"/>
            <a:ext cx="1925277" cy="19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0037" y="3800734"/>
            <a:ext cx="2099372" cy="209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09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344488" y="188640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122905" y="823064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sp>
        <p:nvSpPr>
          <p:cNvPr id="33" name="Pentagon 32"/>
          <p:cNvSpPr/>
          <p:nvPr/>
        </p:nvSpPr>
        <p:spPr>
          <a:xfrm>
            <a:off x="4880992" y="233034"/>
            <a:ext cx="4032448" cy="2592288"/>
          </a:xfrm>
          <a:prstGeom prst="homePlat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659409" y="867458"/>
            <a:ext cx="825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/>
              <a:t>5</a:t>
            </a:r>
            <a:r>
              <a:rPr lang="en-GB" dirty="0"/>
              <a:t>p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8079" y="588169"/>
            <a:ext cx="2089291" cy="173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2243" y="823064"/>
            <a:ext cx="2307762" cy="150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3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60</Words>
  <Application>Microsoft Office PowerPoint</Application>
  <PresentationFormat>A4 Paper (210x297 mm)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</dc:creator>
  <cp:lastModifiedBy>Gareth Pitchford</cp:lastModifiedBy>
  <cp:revision>12</cp:revision>
  <dcterms:created xsi:type="dcterms:W3CDTF">2016-10-09T09:00:46Z</dcterms:created>
  <dcterms:modified xsi:type="dcterms:W3CDTF">2017-01-30T14:55:00Z</dcterms:modified>
</cp:coreProperties>
</file>