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4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8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9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3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2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9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0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5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6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Mastery - fractions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5" y="1385616"/>
            <a:ext cx="117417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dirty="0" smtClean="0">
                <a:latin typeface="Comic Sans MS" pitchFamily="66" charset="0"/>
              </a:rPr>
              <a:t>Shaan, Zain, Anya and Simran share the fruit equally.  </a:t>
            </a:r>
            <a:r>
              <a:rPr lang="en-GB" sz="3200" dirty="0" smtClean="0">
                <a:latin typeface="Comic Sans MS" pitchFamily="66" charset="0"/>
              </a:rPr>
              <a:t>There are </a:t>
            </a:r>
            <a:r>
              <a:rPr lang="en-GB" sz="3200" dirty="0" smtClean="0">
                <a:latin typeface="Comic Sans MS" pitchFamily="66" charset="0"/>
              </a:rPr>
              <a:t>4 apples, 1 orange and 8 bananas.  How many of each fruit do they receive?  Fill the table.</a:t>
            </a:r>
            <a:endParaRPr lang="en-GB" sz="3200" u="sng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364625"/>
              </p:ext>
            </p:extLst>
          </p:nvPr>
        </p:nvGraphicFramePr>
        <p:xfrm>
          <a:off x="94625" y="3749898"/>
          <a:ext cx="11741776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5444"/>
                <a:gridCol w="2935444"/>
                <a:gridCol w="2935444"/>
                <a:gridCol w="2935444"/>
              </a:tblGrid>
              <a:tr h="533185"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apples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oranges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bananas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Shaan</a:t>
                      </a:r>
                      <a:r>
                        <a:rPr lang="en-GB" sz="3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Zain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Anya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Simran</a:t>
                      </a:r>
                      <a:r>
                        <a:rPr lang="en-GB" sz="3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506" y="174059"/>
            <a:ext cx="1625239" cy="97216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9" y="174058"/>
            <a:ext cx="1625239" cy="97216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44" y="2955276"/>
            <a:ext cx="2057387" cy="61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Mastery - fractions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5" y="1385616"/>
            <a:ext cx="117417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dirty="0" smtClean="0">
                <a:latin typeface="Comic Sans MS" pitchFamily="66" charset="0"/>
              </a:rPr>
              <a:t>Saran, Mayar, Arjeevan and Krishav share the fruit equally.  </a:t>
            </a:r>
            <a:r>
              <a:rPr lang="en-GB" sz="3200" dirty="0" smtClean="0">
                <a:latin typeface="Comic Sans MS" pitchFamily="66" charset="0"/>
              </a:rPr>
              <a:t>There are </a:t>
            </a:r>
            <a:r>
              <a:rPr lang="en-GB" sz="3200" dirty="0" smtClean="0">
                <a:latin typeface="Comic Sans MS" pitchFamily="66" charset="0"/>
              </a:rPr>
              <a:t>8 apples, 2 oranges and 4 bananas.  How many of each fruit do they receive?  Fill the table.</a:t>
            </a:r>
            <a:endParaRPr lang="en-GB" sz="3200" u="sng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4854"/>
              </p:ext>
            </p:extLst>
          </p:nvPr>
        </p:nvGraphicFramePr>
        <p:xfrm>
          <a:off x="94625" y="3749898"/>
          <a:ext cx="11741776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5444"/>
                <a:gridCol w="2935444"/>
                <a:gridCol w="2935444"/>
                <a:gridCol w="2935444"/>
              </a:tblGrid>
              <a:tr h="533185"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apples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oranges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bananas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Saran</a:t>
                      </a:r>
                      <a:r>
                        <a:rPr lang="en-GB" sz="3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Mayar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Arjeevan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Krishav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506" y="174059"/>
            <a:ext cx="1625239" cy="97216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0" y="145345"/>
            <a:ext cx="1625239" cy="9721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42" y="3119745"/>
            <a:ext cx="2057387" cy="61991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55" y="3119745"/>
            <a:ext cx="2057387" cy="61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9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Mastery - fractions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5" y="1385616"/>
            <a:ext cx="117417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dirty="0" smtClean="0">
                <a:latin typeface="Comic Sans MS" pitchFamily="66" charset="0"/>
              </a:rPr>
              <a:t>Amber, Avleen, Jasmine and Yusuf share the fruit equally.  </a:t>
            </a:r>
            <a:r>
              <a:rPr lang="en-GB" sz="3200" dirty="0" smtClean="0">
                <a:latin typeface="Comic Sans MS" pitchFamily="66" charset="0"/>
              </a:rPr>
              <a:t>There are </a:t>
            </a:r>
            <a:r>
              <a:rPr lang="en-GB" sz="3200" dirty="0" smtClean="0">
                <a:latin typeface="Comic Sans MS" pitchFamily="66" charset="0"/>
              </a:rPr>
              <a:t>20 oranges, 1 apple and 12 bananas.  How many of each fruit do they receive?  Fill the table.</a:t>
            </a:r>
            <a:endParaRPr lang="en-GB" sz="3200" u="sng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425616"/>
              </p:ext>
            </p:extLst>
          </p:nvPr>
        </p:nvGraphicFramePr>
        <p:xfrm>
          <a:off x="94625" y="3749898"/>
          <a:ext cx="11741776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5444"/>
                <a:gridCol w="2935444"/>
                <a:gridCol w="2935444"/>
                <a:gridCol w="2935444"/>
              </a:tblGrid>
              <a:tr h="533185"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oranges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apples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bananas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Saran</a:t>
                      </a:r>
                      <a:r>
                        <a:rPr lang="en-GB" sz="3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Mayar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Arjeevan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33185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Krishav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506" y="174059"/>
            <a:ext cx="1625239" cy="97216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03" y="174059"/>
            <a:ext cx="1625239" cy="97216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560" y="2451694"/>
            <a:ext cx="1645946" cy="121322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506" y="2451694"/>
            <a:ext cx="1645946" cy="121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7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139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Sukina Jalaf</dc:creator>
  <cp:lastModifiedBy>Sukina Jalaf</cp:lastModifiedBy>
  <cp:revision>18</cp:revision>
  <dcterms:created xsi:type="dcterms:W3CDTF">2017-04-28T17:09:08Z</dcterms:created>
  <dcterms:modified xsi:type="dcterms:W3CDTF">2017-04-30T21:11:42Z</dcterms:modified>
</cp:coreProperties>
</file>