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8" r:id="rId15"/>
    <p:sldId id="289" r:id="rId16"/>
    <p:sldId id="290" r:id="rId17"/>
    <p:sldId id="291" r:id="rId18"/>
    <p:sldId id="292" r:id="rId19"/>
    <p:sldId id="293" r:id="rId20"/>
    <p:sldId id="269" r:id="rId21"/>
    <p:sldId id="270" r:id="rId22"/>
    <p:sldId id="271" r:id="rId23"/>
    <p:sldId id="272" r:id="rId24"/>
    <p:sldId id="280" r:id="rId25"/>
    <p:sldId id="281" r:id="rId26"/>
    <p:sldId id="279" r:id="rId27"/>
    <p:sldId id="274" r:id="rId28"/>
    <p:sldId id="275" r:id="rId29"/>
    <p:sldId id="276" r:id="rId30"/>
    <p:sldId id="277" r:id="rId31"/>
    <p:sldId id="278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D2FFC-C2A7-4B4A-B2EB-3A6DD03462DB}" type="datetimeFigureOut">
              <a:rPr lang="en-GB" smtClean="0"/>
              <a:pPr/>
              <a:t>21/11/2012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C8937-837D-4CBB-BE15-4F142E14DF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0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476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DA64-E9C2-4D37-BABA-2B9836F3750D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43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F221-B87C-46BB-B15E-6B87104A6874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6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793E-559A-41DD-BB19-171595A66D10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35BD-7600-472F-A60E-D4EA40C3C593}" type="datetime1">
              <a:rPr lang="en-GB" smtClean="0"/>
              <a:pPr/>
              <a:t>21/11/2012</a:t>
            </a:fld>
            <a:fld id="{FC7909BE-6D49-43BA-A81C-3F8F72CA87F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43B5-E118-49B8-BA4F-6D4285BA4FD9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80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3CD-5758-4C12-8E4E-D8B5A1A85045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55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25BF-7870-4AB4-B94A-173AE9715F3B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76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7F96-43F1-48D5-BE77-7EA6A837826C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31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8A18-C608-4AB3-9A64-79391FF65683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3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074E-DD17-4A41-A3BC-EBCA1975F899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82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8B55-2988-4099-ADE3-A57C1365CFCC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09BE-6D49-43BA-A81C-3F8F72CA87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1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66AE-1938-48FB-90EE-D44A362EAD1A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A12BF-F8EB-4CF7-B513-6C368F19CB17}" type="datetime1">
              <a:rPr lang="en-GB" smtClean="0"/>
              <a:pPr/>
              <a:t>21/11/2012</a:t>
            </a:fld>
            <a:fld id="{FC7909BE-6D49-43BA-A81C-3F8F72CA87F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5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Measurement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GB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 to read a gauge?</a:t>
            </a:r>
            <a:endParaRPr lang="en-GB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68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6385"/>
            <a:ext cx="9429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0800000">
            <a:off x="3641778" y="2462784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4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1.5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6385"/>
            <a:ext cx="9429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350842" y="2708920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1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2.8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6385"/>
            <a:ext cx="9429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475656" y="3429000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44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6.2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6385"/>
            <a:ext cx="9429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475656" y="5229200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4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19 inches</a:t>
            </a:r>
          </a:p>
          <a:p>
            <a:r>
              <a:rPr lang="en-GB" sz="3200" dirty="0" smtClean="0"/>
              <a:t>19”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3581524" y="3631647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pic>
        <p:nvPicPr>
          <p:cNvPr id="1026" name="Picture 2" descr="http://2.bp.blogspot.com/-DguxAjmO00Y/TsZR2xO-I_I/AAAAAAAAEL0/eMW-nTjTpYU/s1600/liversidge%2B1m%2Bruler%2B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t="26945" r="3986" b="30029"/>
          <a:stretch/>
        </p:blipFill>
        <p:spPr bwMode="auto">
          <a:xfrm>
            <a:off x="107503" y="4441371"/>
            <a:ext cx="8784977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04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35.5 inches</a:t>
            </a:r>
          </a:p>
          <a:p>
            <a:r>
              <a:rPr lang="en-GB" sz="3200" dirty="0" smtClean="0"/>
              <a:t>35.5”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7295762" y="3631647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9404-BF0C-4BF3-ABA3-2CCC24837232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35BD-7600-472F-A60E-D4EA40C3C593}" type="datetime1">
              <a:rPr lang="en-GB" smtClean="0"/>
              <a:pPr/>
              <a:t>21/11/2012</a:t>
            </a:fld>
            <a:fld id="{FC7909BE-6D49-43BA-A81C-3F8F72CA87F3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1026" name="Picture 2" descr="http://2.bp.blogspot.com/-DguxAjmO00Y/TsZR2xO-I_I/AAAAAAAAEL0/eMW-nTjTpYU/s1600/liversidge%2B1m%2Bruler%2B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t="26945" r="3986" b="30029"/>
          <a:stretch/>
        </p:blipFill>
        <p:spPr bwMode="auto">
          <a:xfrm>
            <a:off x="107503" y="4441371"/>
            <a:ext cx="8784977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94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90cm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7295762" y="3631647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pic>
        <p:nvPicPr>
          <p:cNvPr id="1026" name="Picture 2" descr="http://2.bp.blogspot.com/-DguxAjmO00Y/TsZR2xO-I_I/AAAAAAAAEL0/eMW-nTjTpYU/s1600/liversidge%2B1m%2Bruler%2B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t="26945" r="3986" b="30029"/>
          <a:stretch/>
        </p:blipFill>
        <p:spPr bwMode="auto">
          <a:xfrm rot="10800000">
            <a:off x="107503" y="4441371"/>
            <a:ext cx="8784977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6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35cm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2396738" y="3631647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pic>
        <p:nvPicPr>
          <p:cNvPr id="1026" name="Picture 2" descr="http://2.bp.blogspot.com/-DguxAjmO00Y/TsZR2xO-I_I/AAAAAAAAEL0/eMW-nTjTpYU/s1600/liversidge%2B1m%2Bruler%2B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t="26945" r="3986" b="30029"/>
          <a:stretch/>
        </p:blipFill>
        <p:spPr bwMode="auto">
          <a:xfrm rot="10800000">
            <a:off x="107503" y="4441371"/>
            <a:ext cx="8784977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18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18581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18cm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917228" y="3611498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pic>
        <p:nvPicPr>
          <p:cNvPr id="1026" name="Picture 2" descr="http://2.bp.blogspot.com/-DguxAjmO00Y/TsZR2xO-I_I/AAAAAAAAEL0/eMW-nTjTpYU/s1600/liversidge%2B1m%2Bruler%2B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t="26945" r="3986" b="30029"/>
          <a:stretch/>
        </p:blipFill>
        <p:spPr bwMode="auto">
          <a:xfrm rot="10800000">
            <a:off x="107503" y="4441371"/>
            <a:ext cx="8784977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18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72cm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5729470" y="3603113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9404-BF0C-4BF3-ABA3-2CCC24837232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35BD-7600-472F-A60E-D4EA40C3C593}" type="datetime1">
              <a:rPr lang="en-GB" smtClean="0"/>
              <a:pPr/>
              <a:t>21/11/2012</a:t>
            </a:fld>
            <a:fld id="{FC7909BE-6D49-43BA-A81C-3F8F72CA87F3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1026" name="Picture 2" descr="http://2.bp.blogspot.com/-DguxAjmO00Y/TsZR2xO-I_I/AAAAAAAAEL0/eMW-nTjTpYU/s1600/liversidge%2B1m%2Bruler%2B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t="26945" r="3986" b="30029"/>
          <a:stretch/>
        </p:blipFill>
        <p:spPr bwMode="auto">
          <a:xfrm rot="10800000">
            <a:off x="107503" y="4441371"/>
            <a:ext cx="8784977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18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pic>
        <p:nvPicPr>
          <p:cNvPr id="1026" name="Picture 2" descr="https://encrypted-tbn1.gstatic.com/images?q=tbn:ANd9GcSbs89Rg08UjazrX1c4bReU9g_evaBmzsli7Y8c-fwOruHwqCh1u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7272808" cy="96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4411672" y="2204864"/>
            <a:ext cx="10801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216324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82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20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57" y="2060848"/>
            <a:ext cx="4392885" cy="26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7999431">
            <a:off x="3470453" y="3735485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2895600" cy="365125"/>
          </a:xfrm>
        </p:spPr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05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57" y="2060848"/>
            <a:ext cx="4392885" cy="26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4461901">
            <a:off x="2808943" y="3738800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4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15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57" y="2060848"/>
            <a:ext cx="4392885" cy="26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6200000">
            <a:off x="3149302" y="3589759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4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25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57" y="2052464"/>
            <a:ext cx="4392885" cy="26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9718251">
            <a:off x="3676076" y="3942205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18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57" y="2060848"/>
            <a:ext cx="4392885" cy="26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7364260">
            <a:off x="3350055" y="3638089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4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21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57" y="2060848"/>
            <a:ext cx="4392885" cy="26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8284343">
            <a:off x="3513961" y="3779318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4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8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57" y="2060848"/>
            <a:ext cx="4392885" cy="26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3719318">
            <a:off x="2639198" y="3805129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4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6ml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19718251">
            <a:off x="3676076" y="3942205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52482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971600" y="4437112"/>
            <a:ext cx="30963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2ml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19718251">
            <a:off x="3676076" y="3942205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52482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115616" y="5710954"/>
            <a:ext cx="29523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11ml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19718251">
            <a:off x="3676076" y="3942205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52482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611560" y="2780928"/>
            <a:ext cx="37444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pic>
        <p:nvPicPr>
          <p:cNvPr id="1026" name="Picture 2" descr="https://encrypted-tbn1.gstatic.com/images?q=tbn:ANd9GcSbs89Rg08UjazrX1c4bReU9g_evaBmzsli7Y8c-fwOruHwqCh1u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7272808" cy="96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5616116" y="2255101"/>
            <a:ext cx="10801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216324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47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3.5ml  (3½ml) 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19718251">
            <a:off x="3676076" y="3942205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52482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115616" y="5229200"/>
            <a:ext cx="29523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8.5ml  (8½ml) 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19718251">
            <a:off x="3676076" y="3942205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52482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899592" y="3573016"/>
            <a:ext cx="33123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Animated Gif Eyes (18)">
            <a:hlinkClick r:id="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781050" cy="2286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4822787" cy="48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8319851">
            <a:off x="3037474" y="2839402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4822787" cy="48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20619403">
            <a:off x="3261316" y="3268357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4822787" cy="48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8319851">
            <a:off x="3037474" y="2839402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7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4822787" cy="48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2055625">
            <a:off x="3252427" y="3967194"/>
            <a:ext cx="1431913" cy="102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9.6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4822787" cy="48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4938644">
            <a:off x="2501959" y="4421075"/>
            <a:ext cx="1818625" cy="117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Animated Gif Eyes (1)">
            <a:hlinkClick r:id="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877272"/>
            <a:ext cx="592832" cy="296416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30E9-6AD9-4A94-B5DF-A65940FE30E3}" type="datetime2">
              <a:rPr lang="en-GB" smtClean="0"/>
              <a:t>Wednesday, 21 November 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35BD-7600-472F-A60E-D4EA40C3C593}" type="datetime1">
              <a:rPr lang="en-GB" smtClean="0"/>
              <a:pPr/>
              <a:t>21/11/2012</a:t>
            </a:fld>
            <a:fld id="{FC7909BE-6D49-43BA-A81C-3F8F72CA87F3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7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4822787" cy="48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427984" y="3356992"/>
            <a:ext cx="4269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Look carefully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4.bp.blogspot.com/-0zKkjtS6NWQ/T_cpS4LH9rI/AAAAAAAACQ0/RTfXq9Fxdp8/s1600/EYES+animati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2244645" cy="838936"/>
          </a:xfrm>
          <a:prstGeom prst="rect">
            <a:avLst/>
          </a:prstGeom>
          <a:noFill/>
        </p:spPr>
      </p:pic>
      <p:pic>
        <p:nvPicPr>
          <p:cNvPr id="1028" name="Picture 4" descr="http://www.scuffletown.org/wp-content/uploads/2009/04/eye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780928"/>
            <a:ext cx="1365272" cy="1358479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8578539">
            <a:off x="1687817" y="3927687"/>
            <a:ext cx="1818625" cy="117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 descr="http://www.gifandgif.eu/animated_gif/Eyes/Animated%20Gif%20Eyes%20(13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25144"/>
            <a:ext cx="864096" cy="864096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0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pic>
        <p:nvPicPr>
          <p:cNvPr id="1026" name="Picture 2" descr="https://encrypted-tbn1.gstatic.com/images?q=tbn:ANd9GcSbs89Rg08UjazrX1c4bReU9g_evaBmzsli7Y8c-fwOruHwqCh1u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7272808" cy="96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2051720" y="2229949"/>
            <a:ext cx="10801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216324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nimated cartoon eyes watching something go by up above them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013176"/>
            <a:ext cx="1143000" cy="1143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pic>
        <p:nvPicPr>
          <p:cNvPr id="1026" name="Picture 2" descr="https://encrypted-tbn1.gstatic.com/images?q=tbn:ANd9GcSbs89Rg08UjazrX1c4bReU9g_evaBmzsli7Y8c-fwOruHwqCh1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7272808" cy="96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2627784" y="2220754"/>
            <a:ext cx="10801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216324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1.5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427984" y="1268760"/>
            <a:ext cx="40722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on Answer to reveal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pic>
        <p:nvPicPr>
          <p:cNvPr id="1026" name="Picture 2" descr="https://encrypted-tbn1.gstatic.com/images?q=tbn:ANd9GcSbs89Rg08UjazrX1c4bReU9g_evaBmzsli7Y8c-fwOruHwqCh1u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7272808" cy="96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7380312" y="2163242"/>
            <a:ext cx="10801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216324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5.5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26630" name="Picture 6" descr="Animated moving blinking eye in the wall pictur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29200"/>
            <a:ext cx="904875" cy="904876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pic>
        <p:nvPicPr>
          <p:cNvPr id="1026" name="Picture 2" descr="https://encrypted-tbn1.gstatic.com/images?q=tbn:ANd9GcSbs89Rg08UjazrX1c4bReU9g_evaBmzsli7Y8c-fwOruHwqCh1u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7272808" cy="96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8012816" y="2168280"/>
            <a:ext cx="10801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216324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pic>
        <p:nvPicPr>
          <p:cNvPr id="1026" name="Picture 2" descr="https://encrypted-tbn1.gstatic.com/images?q=tbn:ANd9GcSbs89Rg08UjazrX1c4bReU9g_evaBmzsli7Y8c-fwOruHwqCh1u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7272808" cy="96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3851920" y="2196711"/>
            <a:ext cx="10801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2.5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read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17039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9387" y="16915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6385"/>
            <a:ext cx="9429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10800000">
            <a:off x="3635896" y="4042862"/>
            <a:ext cx="1512168" cy="10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 Nicks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3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360</Words>
  <Application>Microsoft Office PowerPoint</Application>
  <PresentationFormat>On-screen Show (4:3)</PresentationFormat>
  <Paragraphs>164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Measurement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  <vt:lpstr>What does it read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Nicks</dc:creator>
  <cp:lastModifiedBy>Gareth Pitchford</cp:lastModifiedBy>
  <cp:revision>30</cp:revision>
  <dcterms:created xsi:type="dcterms:W3CDTF">2012-11-16T07:24:22Z</dcterms:created>
  <dcterms:modified xsi:type="dcterms:W3CDTF">2012-11-21T11:20:53Z</dcterms:modified>
</cp:coreProperties>
</file>