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9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0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75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8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6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6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7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2A92-96A3-4B7B-89CB-F1549472BDE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E5E4-EC02-432D-9A92-670D92D12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1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84189"/>
              </p:ext>
            </p:extLst>
          </p:nvPr>
        </p:nvGraphicFramePr>
        <p:xfrm>
          <a:off x="254713" y="281783"/>
          <a:ext cx="11452182" cy="632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6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715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1940235"/>
            <a:ext cx="847068" cy="103784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5312354"/>
            <a:ext cx="847068" cy="103784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2038973"/>
            <a:ext cx="847068" cy="103784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5312353"/>
            <a:ext cx="847068" cy="1037849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320084" y="399245"/>
            <a:ext cx="4127679" cy="1893193"/>
          </a:xfrm>
          <a:prstGeom prst="cloudCallout">
            <a:avLst>
              <a:gd name="adj1" fmla="val -52518"/>
              <a:gd name="adj2" fmla="val 37935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add 9 and I got 14.  What was my number?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1320083" y="3419160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add 6 and I got 13.  What was my number?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7126310" y="281783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plus 5 and I got 11.  What was my number?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130602" y="3358877"/>
            <a:ext cx="4127679" cy="1893193"/>
          </a:xfrm>
          <a:prstGeom prst="cloudCallout">
            <a:avLst>
              <a:gd name="adj1" fmla="val -52206"/>
              <a:gd name="adj2" fmla="val 61064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plus 7 and I got 10.  What was my number?</a:t>
            </a:r>
          </a:p>
        </p:txBody>
      </p:sp>
    </p:spTree>
    <p:extLst>
      <p:ext uri="{BB962C8B-B14F-4D97-AF65-F5344CB8AC3E}">
        <p14:creationId xmlns:p14="http://schemas.microsoft.com/office/powerpoint/2010/main" val="153778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84189"/>
              </p:ext>
            </p:extLst>
          </p:nvPr>
        </p:nvGraphicFramePr>
        <p:xfrm>
          <a:off x="254713" y="281783"/>
          <a:ext cx="11452182" cy="632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6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715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1940235"/>
            <a:ext cx="847068" cy="103784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5312354"/>
            <a:ext cx="847068" cy="103784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2038973"/>
            <a:ext cx="847068" cy="103784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5312353"/>
            <a:ext cx="847068" cy="1037849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320084" y="399245"/>
            <a:ext cx="4127679" cy="1893193"/>
          </a:xfrm>
          <a:prstGeom prst="cloudCallout">
            <a:avLst>
              <a:gd name="adj1" fmla="val -52518"/>
              <a:gd name="adj2" fmla="val 37935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add 7 and I got 9.  What was my number?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1320083" y="3419160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add 10 and I got 20.  What was my number?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7126310" y="281783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plus 3 and I got 7.  What was my number?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130602" y="3358877"/>
            <a:ext cx="4127679" cy="1893193"/>
          </a:xfrm>
          <a:prstGeom prst="cloudCallout">
            <a:avLst>
              <a:gd name="adj1" fmla="val -52206"/>
              <a:gd name="adj2" fmla="val 61064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plus 4 and I got 12.  What was my number?</a:t>
            </a:r>
          </a:p>
        </p:txBody>
      </p:sp>
    </p:spTree>
    <p:extLst>
      <p:ext uri="{BB962C8B-B14F-4D97-AF65-F5344CB8AC3E}">
        <p14:creationId xmlns:p14="http://schemas.microsoft.com/office/powerpoint/2010/main" val="323905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84189"/>
              </p:ext>
            </p:extLst>
          </p:nvPr>
        </p:nvGraphicFramePr>
        <p:xfrm>
          <a:off x="254713" y="281783"/>
          <a:ext cx="11452182" cy="632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6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715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1940235"/>
            <a:ext cx="847068" cy="103784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5312354"/>
            <a:ext cx="847068" cy="103784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2038973"/>
            <a:ext cx="847068" cy="103784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5312353"/>
            <a:ext cx="847068" cy="1037849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320084" y="399245"/>
            <a:ext cx="4127679" cy="1893193"/>
          </a:xfrm>
          <a:prstGeom prst="cloudCallout">
            <a:avLst>
              <a:gd name="adj1" fmla="val -52518"/>
              <a:gd name="adj2" fmla="val 37935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The number minus 6 was 14. What was my number?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1320083" y="3419160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The number minus 4 was 14. What was my number?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7126310" y="281783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subtract 5 and I got 9.  What was my number?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130602" y="3358877"/>
            <a:ext cx="4127679" cy="1893193"/>
          </a:xfrm>
          <a:prstGeom prst="cloudCallout">
            <a:avLst>
              <a:gd name="adj1" fmla="val -52206"/>
              <a:gd name="adj2" fmla="val 61064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The number minus 7 was 13.  What was my number?</a:t>
            </a:r>
          </a:p>
        </p:txBody>
      </p:sp>
    </p:spTree>
    <p:extLst>
      <p:ext uri="{BB962C8B-B14F-4D97-AF65-F5344CB8AC3E}">
        <p14:creationId xmlns:p14="http://schemas.microsoft.com/office/powerpoint/2010/main" val="260148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84189"/>
              </p:ext>
            </p:extLst>
          </p:nvPr>
        </p:nvGraphicFramePr>
        <p:xfrm>
          <a:off x="254713" y="281783"/>
          <a:ext cx="11452182" cy="6322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6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9715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86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1940235"/>
            <a:ext cx="847068" cy="103784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6" y="5312354"/>
            <a:ext cx="847068" cy="103784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2038973"/>
            <a:ext cx="847068" cy="103784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242" y="5312353"/>
            <a:ext cx="847068" cy="1037849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320084" y="399245"/>
            <a:ext cx="4127679" cy="1893193"/>
          </a:xfrm>
          <a:prstGeom prst="cloudCallout">
            <a:avLst>
              <a:gd name="adj1" fmla="val -52518"/>
              <a:gd name="adj2" fmla="val 37935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The number minus 10 was 10.  What was my number?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1320083" y="3419160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The number minus 9 was 0.  What was my number?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7126310" y="281783"/>
            <a:ext cx="4127679" cy="1893193"/>
          </a:xfrm>
          <a:prstGeom prst="cloudCallout">
            <a:avLst>
              <a:gd name="adj1" fmla="val -51270"/>
              <a:gd name="adj2" fmla="val 55622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I subtract 4 and I got 11.  What was my number?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130602" y="3358877"/>
            <a:ext cx="4127679" cy="1893193"/>
          </a:xfrm>
          <a:prstGeom prst="cloudCallout">
            <a:avLst>
              <a:gd name="adj1" fmla="val -52206"/>
              <a:gd name="adj2" fmla="val 61064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I’m thinking of a number.  The number minus 7 was 4.  What was my number?</a:t>
            </a:r>
          </a:p>
        </p:txBody>
      </p:sp>
    </p:spTree>
    <p:extLst>
      <p:ext uri="{BB962C8B-B14F-4D97-AF65-F5344CB8AC3E}">
        <p14:creationId xmlns:p14="http://schemas.microsoft.com/office/powerpoint/2010/main" val="47862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298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Gareth Pitchford</cp:lastModifiedBy>
  <cp:revision>5</cp:revision>
  <dcterms:created xsi:type="dcterms:W3CDTF">2017-02-21T23:15:37Z</dcterms:created>
  <dcterms:modified xsi:type="dcterms:W3CDTF">2018-02-20T11:50:43Z</dcterms:modified>
</cp:coreProperties>
</file>