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579243-1565-48D3-95A0-55AD9B90E50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21F33-5D04-48F7-A336-8DF9B22C86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11" Type="http://schemas.openxmlformats.org/officeDocument/2006/relationships/image" Target="../media/image62.gif"/><Relationship Id="rId5" Type="http://schemas.openxmlformats.org/officeDocument/2006/relationships/image" Target="../media/image56.gif"/><Relationship Id="rId10" Type="http://schemas.openxmlformats.org/officeDocument/2006/relationships/image" Target="../media/image61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10" Type="http://schemas.openxmlformats.org/officeDocument/2006/relationships/image" Target="../media/image71.gif"/><Relationship Id="rId4" Type="http://schemas.openxmlformats.org/officeDocument/2006/relationships/image" Target="../media/image65.gif"/><Relationship Id="rId9" Type="http://schemas.openxmlformats.org/officeDocument/2006/relationships/image" Target="../media/image7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73.gif"/><Relationship Id="rId7" Type="http://schemas.openxmlformats.org/officeDocument/2006/relationships/image" Target="../media/image77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11" Type="http://schemas.openxmlformats.org/officeDocument/2006/relationships/image" Target="../media/image81.gif"/><Relationship Id="rId5" Type="http://schemas.openxmlformats.org/officeDocument/2006/relationships/image" Target="../media/image75.gif"/><Relationship Id="rId10" Type="http://schemas.openxmlformats.org/officeDocument/2006/relationships/image" Target="../media/image80.gif"/><Relationship Id="rId4" Type="http://schemas.openxmlformats.org/officeDocument/2006/relationships/image" Target="../media/image74.gif"/><Relationship Id="rId9" Type="http://schemas.openxmlformats.org/officeDocument/2006/relationships/image" Target="../media/image7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gif"/><Relationship Id="rId3" Type="http://schemas.openxmlformats.org/officeDocument/2006/relationships/image" Target="../media/image83.gif"/><Relationship Id="rId7" Type="http://schemas.openxmlformats.org/officeDocument/2006/relationships/image" Target="../media/image87.gif"/><Relationship Id="rId12" Type="http://schemas.openxmlformats.org/officeDocument/2006/relationships/image" Target="../media/image91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gif"/><Relationship Id="rId11" Type="http://schemas.openxmlformats.org/officeDocument/2006/relationships/hyperlink" Target="http://www.pbase.com/es839145/image/26398197" TargetMode="External"/><Relationship Id="rId5" Type="http://schemas.openxmlformats.org/officeDocument/2006/relationships/image" Target="../media/image85.gif"/><Relationship Id="rId10" Type="http://schemas.openxmlformats.org/officeDocument/2006/relationships/image" Target="../media/image90.gif"/><Relationship Id="rId4" Type="http://schemas.openxmlformats.org/officeDocument/2006/relationships/image" Target="../media/image84.gif"/><Relationship Id="rId9" Type="http://schemas.openxmlformats.org/officeDocument/2006/relationships/image" Target="../media/image8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gif"/><Relationship Id="rId3" Type="http://schemas.openxmlformats.org/officeDocument/2006/relationships/image" Target="../media/image92.gif"/><Relationship Id="rId7" Type="http://schemas.openxmlformats.org/officeDocument/2006/relationships/image" Target="../media/image96.gif"/><Relationship Id="rId2" Type="http://schemas.openxmlformats.org/officeDocument/2006/relationships/hyperlink" Target="http://www.indezine.com/feedba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gif"/><Relationship Id="rId9" Type="http://schemas.openxmlformats.org/officeDocument/2006/relationships/image" Target="../media/image9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7" Type="http://schemas.openxmlformats.org/officeDocument/2006/relationships/image" Target="../media/image104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gif"/><Relationship Id="rId4" Type="http://schemas.openxmlformats.org/officeDocument/2006/relationships/image" Target="../media/image10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7" Type="http://schemas.openxmlformats.org/officeDocument/2006/relationships/image" Target="../media/image114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gif"/><Relationship Id="rId5" Type="http://schemas.openxmlformats.org/officeDocument/2006/relationships/image" Target="../media/image112.gif"/><Relationship Id="rId4" Type="http://schemas.openxmlformats.org/officeDocument/2006/relationships/image" Target="../media/image1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gif"/><Relationship Id="rId3" Type="http://schemas.openxmlformats.org/officeDocument/2006/relationships/image" Target="../media/image116.gif"/><Relationship Id="rId7" Type="http://schemas.openxmlformats.org/officeDocument/2006/relationships/image" Target="../media/image120.gif"/><Relationship Id="rId12" Type="http://schemas.openxmlformats.org/officeDocument/2006/relationships/image" Target="../media/image125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gif"/><Relationship Id="rId11" Type="http://schemas.openxmlformats.org/officeDocument/2006/relationships/image" Target="../media/image124.gif"/><Relationship Id="rId5" Type="http://schemas.openxmlformats.org/officeDocument/2006/relationships/image" Target="../media/image118.gif"/><Relationship Id="rId10" Type="http://schemas.openxmlformats.org/officeDocument/2006/relationships/image" Target="../media/image123.gif"/><Relationship Id="rId4" Type="http://schemas.openxmlformats.org/officeDocument/2006/relationships/image" Target="../media/image117.gif"/><Relationship Id="rId9" Type="http://schemas.openxmlformats.org/officeDocument/2006/relationships/image" Target="../media/image1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gif"/><Relationship Id="rId3" Type="http://schemas.openxmlformats.org/officeDocument/2006/relationships/image" Target="../media/image127.gif"/><Relationship Id="rId7" Type="http://schemas.openxmlformats.org/officeDocument/2006/relationships/image" Target="../media/image131.gif"/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gif"/><Relationship Id="rId5" Type="http://schemas.openxmlformats.org/officeDocument/2006/relationships/image" Target="../media/image129.gif"/><Relationship Id="rId4" Type="http://schemas.openxmlformats.org/officeDocument/2006/relationships/image" Target="../media/image128.gif"/><Relationship Id="rId9" Type="http://schemas.openxmlformats.org/officeDocument/2006/relationships/image" Target="../media/image1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2.jpeg"/><Relationship Id="rId5" Type="http://schemas.openxmlformats.org/officeDocument/2006/relationships/image" Target="../media/image37.gif"/><Relationship Id="rId10" Type="http://schemas.openxmlformats.org/officeDocument/2006/relationships/hyperlink" Target="http://www.clipartof.com/portfolio/colematt/illustration/path-and-and-cave-1197311.html" TargetMode="External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10" Type="http://schemas.openxmlformats.org/officeDocument/2006/relationships/image" Target="../media/image52.jpeg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Rich Donnell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458200" cy="914400"/>
          </a:xfrm>
        </p:spPr>
        <p:txBody>
          <a:bodyPr>
            <a:noAutofit/>
          </a:bodyPr>
          <a:lstStyle/>
          <a:p>
            <a:r>
              <a:rPr lang="en-US" sz="5400" b="1" i="1" u="sng" dirty="0" smtClean="0">
                <a:solidFill>
                  <a:srgbClr val="FF0000"/>
                </a:solidFill>
              </a:rPr>
              <a:t>Word Problems </a:t>
            </a:r>
          </a:p>
          <a:p>
            <a:r>
              <a:rPr lang="en-US" sz="5400" dirty="0" smtClean="0"/>
              <a:t>(Addition and Subtraction)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 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111249" cy="1066800"/>
          </a:xfrm>
          <a:prstGeom prst="rect">
            <a:avLst/>
          </a:prstGeom>
          <a:noFill/>
        </p:spPr>
      </p:pic>
      <p:pic>
        <p:nvPicPr>
          <p:cNvPr id="21508" name="Picture 4" descr="dinosaur 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81600"/>
            <a:ext cx="1961072" cy="1676400"/>
          </a:xfrm>
          <a:prstGeom prst="rect">
            <a:avLst/>
          </a:prstGeom>
          <a:noFill/>
        </p:spPr>
      </p:pic>
      <p:pic>
        <p:nvPicPr>
          <p:cNvPr id="21510" name="Picture 6" descr="dinosaur 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95800"/>
            <a:ext cx="1571625" cy="876300"/>
          </a:xfrm>
          <a:prstGeom prst="rect">
            <a:avLst/>
          </a:prstGeom>
          <a:noFill/>
        </p:spPr>
      </p:pic>
      <p:pic>
        <p:nvPicPr>
          <p:cNvPr id="21512" name="Picture 8" descr="volcano 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</p:spPr>
      </p:pic>
      <p:pic>
        <p:nvPicPr>
          <p:cNvPr id="21516" name="Picture 12" descr="  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366" y="5638800"/>
            <a:ext cx="1243584" cy="1219200"/>
          </a:xfrm>
          <a:prstGeom prst="rect">
            <a:avLst/>
          </a:prstGeom>
          <a:noFill/>
        </p:spPr>
      </p:pic>
      <p:pic>
        <p:nvPicPr>
          <p:cNvPr id="21518" name="Picture 14" descr="Velociraptor 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429000"/>
            <a:ext cx="2047468" cy="1564733"/>
          </a:xfrm>
          <a:prstGeom prst="rect">
            <a:avLst/>
          </a:prstGeom>
          <a:noFill/>
        </p:spPr>
      </p:pic>
      <p:pic>
        <p:nvPicPr>
          <p:cNvPr id="21520" name="Picture 16" descr="Diplodocus  animatio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834860"/>
            <a:ext cx="2438400" cy="2632767"/>
          </a:xfrm>
          <a:prstGeom prst="rect">
            <a:avLst/>
          </a:prstGeom>
          <a:noFill/>
        </p:spPr>
      </p:pic>
      <p:pic>
        <p:nvPicPr>
          <p:cNvPr id="21522" name="Picture 18" descr="volcano  animati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4876799"/>
            <a:ext cx="1447800" cy="1981202"/>
          </a:xfrm>
          <a:prstGeom prst="rect">
            <a:avLst/>
          </a:prstGeom>
          <a:noFill/>
        </p:spPr>
      </p:pic>
      <p:pic>
        <p:nvPicPr>
          <p:cNvPr id="21524" name="Picture 20" descr="Kilamanjaro Volcano  animation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0"/>
            <a:ext cx="2590800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57800" y="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There were</a:t>
            </a:r>
            <a:r>
              <a:rPr lang="en-US" sz="2800" b="1" dirty="0" smtClean="0">
                <a:solidFill>
                  <a:srgbClr val="FF0000"/>
                </a:solidFill>
              </a:rPr>
              <a:t> 7 </a:t>
            </a:r>
            <a:r>
              <a:rPr lang="en-US" sz="2800" b="1" dirty="0" smtClean="0"/>
              <a:t>dinosaurs in the valley.  When the volcano's erupted, </a:t>
            </a:r>
            <a:r>
              <a:rPr lang="en-US" sz="2800" b="1" dirty="0" smtClean="0">
                <a:solidFill>
                  <a:srgbClr val="FF0000"/>
                </a:solidFill>
              </a:rPr>
              <a:t>4 </a:t>
            </a:r>
            <a:r>
              <a:rPr lang="en-US" sz="2800" b="1" dirty="0" smtClean="0"/>
              <a:t>of them ran away.  How many are still in the valley?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2590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7 – 4 = __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9812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3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1528" name="Picture 24" descr="  animation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410200"/>
            <a:ext cx="149780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372 -0.01088 0.02709 -0.02314 0.03959 -0.03611 C 0.05157 -0.04838 0.04011 -0.04074 0.05209 -0.05 C 0.07361 -0.06643 0.0467 -0.04328 0.06875 -0.06388 C 0.07292 -0.06782 0.08125 -0.075 0.08125 -0.075 C 0.08264 -0.07777 0.08542 -0.08009 0.08542 -0.08333 C 0.08542 -0.08912 0.08264 -0.09444 0.08125 -0.1 C 0.0783 -0.11157 0.08108 -0.10671 0.07292 -0.11388 C 0.06302 -0.13379 0.06806 -0.12592 0.05834 -0.13888 C 0.05469 -0.1537 0.0474 -0.15902 0.03959 -0.16944 C 0.03716 -0.17268 0.03559 -0.17708 0.03334 -0.18055 C 0.01754 -0.20393 0.02552 -0.1905 0.01042 -0.20833 C 0.00556 -0.21412 0.00295 -0.22245 -0.00208 -0.22777 C -0.00382 -0.22963 -0.00642 -0.22916 -0.00833 -0.23055 C -0.01684 -0.23634 -0.02482 -0.24421 -0.03333 -0.25 C -0.04375 -0.25694 -0.03889 -0.24629 -0.05208 -0.26388 C -0.06527 -0.28148 -0.07586 -0.29976 -0.09166 -0.31388 C -0.09461 -0.3199 -0.09948 -0.3243 -0.10208 -0.33055 C -0.10677 -0.34189 -0.10798 -0.35532 -0.1125 -0.36666 C -0.11493 -0.37245 -0.11892 -0.37708 -0.12083 -0.38333 C -0.12621 -0.40162 -0.12274 -0.39328 -0.13125 -0.40833 C -0.13385 -0.41851 -0.13906 -0.42314 -0.14166 -0.43333 C -0.15191 -0.41967 -0.15225 -0.40949 -0.16458 -0.39722 C -0.1743 -0.37129 -0.18819 -0.34814 -0.19791 -0.32222 C -0.20295 -0.30902 -0.20677 -0.28912 -0.2125 -0.27777 C -0.21389 -0.275 -0.21562 -0.27245 -0.21666 -0.26944 C -0.22031 -0.25879 -0.22222 -0.24606 -0.22708 -0.23611 C -0.22864 -0.23287 -0.23159 -0.23078 -0.23333 -0.22777 C -0.23993 -0.21666 -0.24496 -0.20509 -0.25208 -0.19444 C -0.25798 -0.18564 -0.26597 -0.17916 -0.27083 -0.16944 C -0.28055 -0.15 -0.275 -0.15648 -0.28541 -0.14722 C -0.28906 -0.13263 -0.28628 -0.14143 -0.29583 -0.12222 C -0.29722 -0.11944 -0.3 -0.11388 -0.3 -0.11388 C -0.29323 -0.11088 -0.28802 -0.10578 -0.28125 -0.10277 C -0.27916 -0.1 -0.27725 -0.09675 -0.275 -0.09444 C -0.271 -0.09027 -0.2625 -0.08333 -0.2625 -0.08333 C -0.26111 -0.08055 -0.26024 -0.07708 -0.25833 -0.075 C -0.25659 -0.07314 -0.25364 -0.0743 -0.25208 -0.07222 C -0.25052 -0.07013 -0.25139 -0.0662 -0.25 -0.06388 C -0.24843 -0.06134 -0.24583 -0.06018 -0.24375 -0.05833 C -0.23923 -0.0493 -0.23767 -0.03981 -0.23333 -0.03055 C -0.23142 -0.02662 -0.22882 -0.02338 -0.22708 -0.01944 C -0.22413 -0.0125 -0.22378 -0.00416 -0.22083 0.00278 C -0.21909 0.00672 -0.21632 0.00996 -0.21458 0.01389 C -0.20798 0.02987 -0.20416 0.04607 -0.19583 0.06088 C -0.19375 0.06945 -0.19305 0.07871 -0.18958 0.08588 C -0.18472 0.0963 -0.18073 0.10741 -0.175 0.11667 C -0.17152 0.12223 -0.1677 0.12732 -0.16458 0.13334 C -0.15382 0.15394 -0.16614 0.13496 -0.15833 0.15556 C -0.15538 0.16343 -0.14791 0.17778 -0.14791 0.17778 C -0.14722 0.18241 -0.14757 0.1875 -0.14583 0.19167 C -0.14253 0.19977 -0.13333 0.21389 -0.13333 0.21389 C -0.12951 0.24977 -0.13472 0.21852 -0.125 0.24723 C -0.11996 0.26204 -0.1184 0.27917 -0.11458 0.29445 C -0.1125 0.30301 -0.11093 0.31389 -0.10833 0.32223 C -0.10729 0.32524 -0.1052 0.32755 -0.10416 0.33056 C -0.10312 0.33311 -0.10208 0.33889 -0.10208 0.33889 " pathEditMode="relative" ptsTypes="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almation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874232"/>
            <a:ext cx="1981200" cy="983768"/>
          </a:xfrm>
          <a:prstGeom prst="rect">
            <a:avLst/>
          </a:prstGeom>
          <a:noFill/>
        </p:spPr>
      </p:pic>
      <p:pic>
        <p:nvPicPr>
          <p:cNvPr id="22532" name="Picture 4" descr="puppy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499"/>
            <a:ext cx="923925" cy="571501"/>
          </a:xfrm>
          <a:prstGeom prst="rect">
            <a:avLst/>
          </a:prstGeom>
          <a:noFill/>
        </p:spPr>
      </p:pic>
      <p:pic>
        <p:nvPicPr>
          <p:cNvPr id="22534" name="Picture 6" descr="http://www.heathersanimations.com/dogs/dalmat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912069"/>
            <a:ext cx="1905000" cy="945931"/>
          </a:xfrm>
          <a:prstGeom prst="rect">
            <a:avLst/>
          </a:prstGeom>
          <a:noFill/>
        </p:spPr>
      </p:pic>
      <p:pic>
        <p:nvPicPr>
          <p:cNvPr id="22536" name="Picture 8" descr="http://www.heathersanimations.com/dogs/dog013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91749" cy="3810000"/>
          </a:xfrm>
          <a:prstGeom prst="rect">
            <a:avLst/>
          </a:prstGeom>
          <a:noFill/>
        </p:spPr>
      </p:pic>
      <p:pic>
        <p:nvPicPr>
          <p:cNvPr id="22538" name="Picture 10" descr="http://www.heathersanimations.com/dogs4/doggy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-952500"/>
            <a:ext cx="1714500" cy="952500"/>
          </a:xfrm>
          <a:prstGeom prst="rect">
            <a:avLst/>
          </a:prstGeom>
          <a:noFill/>
        </p:spPr>
      </p:pic>
      <p:pic>
        <p:nvPicPr>
          <p:cNvPr id="22540" name="Picture 12" descr="basset hound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858000"/>
            <a:ext cx="1485900" cy="990600"/>
          </a:xfrm>
          <a:prstGeom prst="rect">
            <a:avLst/>
          </a:prstGeom>
          <a:noFill/>
        </p:spPr>
      </p:pic>
      <p:pic>
        <p:nvPicPr>
          <p:cNvPr id="22542" name="Picture 14" descr="http://www.heathersanimations.com/dogs/dog007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00600"/>
            <a:ext cx="8458194" cy="1057276"/>
          </a:xfrm>
          <a:prstGeom prst="rect">
            <a:avLst/>
          </a:prstGeom>
          <a:noFill/>
        </p:spPr>
      </p:pic>
      <p:pic>
        <p:nvPicPr>
          <p:cNvPr id="22544" name="Picture 16" descr="http://www.heathersanimations.com/dogs/dog006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6937802" cy="106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67000" y="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There were</a:t>
            </a:r>
            <a:r>
              <a:rPr lang="en-US" sz="3200" b="1" dirty="0" smtClean="0">
                <a:solidFill>
                  <a:srgbClr val="FF0000"/>
                </a:solidFill>
              </a:rPr>
              <a:t> 7 </a:t>
            </a:r>
            <a:r>
              <a:rPr lang="en-US" sz="3200" b="1" dirty="0" smtClean="0"/>
              <a:t>dogs playing in the park. </a:t>
            </a:r>
            <a:r>
              <a:rPr lang="en-US" sz="3200" b="1" dirty="0" smtClean="0">
                <a:solidFill>
                  <a:srgbClr val="FF0000"/>
                </a:solidFill>
              </a:rPr>
              <a:t>Two</a:t>
            </a:r>
            <a:r>
              <a:rPr lang="en-US" sz="3200" b="1" dirty="0" smtClean="0"/>
              <a:t> more dogs came to play.  How many dogs are there altogether in the park?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1905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7 + 2 = ___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1371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9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2546" name="Picture 18" descr="http://www.heathersanimations.com/dogs/2003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048000"/>
            <a:ext cx="1981200" cy="105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81 C 0.01511 -0.01203 0.02032 -0.02083 0.02917 -0.02477 C 0.03438 -0.03009 0.0408 -0.0331 0.04584 -0.03866 C 0.06355 -0.05833 0.03316 -0.03565 0.05834 -0.05254 C 0.08264 -0.09305 0.05278 -0.04745 0.075 -0.07199 C 0.09271 -0.09166 0.06233 -0.06898 0.0875 -0.08588 C 0.09028 -0.09051 0.09254 -0.09583 0.09584 -0.09977 C 0.09809 -0.10254 0.10174 -0.10254 0.10417 -0.10532 C 0.12309 -0.12685 0.09757 -0.10787 0.11875 -0.12199 C 0.12934 -0.14328 0.12361 -0.13403 0.13542 -0.14977 C 0.14705 -0.18842 0.13212 -0.14629 0.14584 -0.16921 C 0.14723 -0.17153 0.14705 -0.17477 0.14792 -0.17754 C 0.15886 -0.21157 0.14584 -0.16898 0.15625 -0.19699 C 0.15973 -0.20648 0.16059 -0.21736 0.1625 -0.22754 C 0.16389 -0.23495 0.16528 -0.24236 0.16667 -0.24977 C 0.16736 -0.25347 0.16875 -0.26088 0.16875 -0.26065 C 0.16806 -0.29421 0.16823 -0.32754 0.16667 -0.36088 C 0.16615 -0.37037 0.16389 -0.3794 0.1625 -0.38866 C 0.15938 -0.40903 0.15834 -0.42963 0.15417 -0.44977 C 0.15209 -0.46018 0.14844 -0.47014 0.14584 -0.48032 L 0.14584 -0.48009 C 0.14341 -0.49305 0.14202 -0.50463 0.1375 -0.51643 C 0.13611 -0.52569 0.13733 -0.53634 0.13334 -0.54421 C 0.12795 -0.55509 0.13004 -0.5493 0.12709 -0.56088 C 0.12709 -0.5618 0.1257 -0.59213 0.12292 -0.59977 C 0.12292 -0.59953 0.1125 -0.6206 0.11042 -0.62477 C 0.1092 -0.62731 0.10938 -0.63055 0.10834 -0.6331 C 0.10452 -0.64328 0.08941 -0.66481 0.08125 -0.67199 C 0.07223 -0.69004 0.05903 -0.6919 0.04375 -0.69421 C 0.01598 -0.70648 0.00261 -0.7037 -0.03125 -0.70532 C -0.18264 -0.71227 -0.0276 -0.70416 -0.15208 -0.71088 C -0.19479 -0.71666 -0.2335 -0.71528 -0.27708 -0.71366 C -0.29531 -0.70555 -0.30902 -0.68565 -0.32708 -0.67754 C -0.32916 -0.67384 -0.33073 -0.66944 -0.33333 -0.66643 C -0.33507 -0.66458 -0.33767 -0.66504 -0.33958 -0.66366 C -0.34201 -0.66203 -0.3533 -0.65092 -0.35416 -0.64977 C -0.3559 -0.64745 -0.35659 -0.64375 -0.35833 -0.64143 C -0.36093 -0.63796 -0.36944 -0.63078 -0.37291 -0.62754 C -0.37882 -0.61574 -0.38628 -0.60416 -0.39375 -0.59421 C -0.39722 -0.58055 -0.39791 -0.5669 -0.39791 -0.55254 " pathEditMode="relative" rAng="0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277 C -0.00972 0.00486 -0.01753 0.00578 -0.025 0.00833 C -0.02934 0.00972 -0.03316 0.01273 -0.0375 0.01365 C -0.04792 0.0162 -0.05851 0.01828 -0.06875 0.02199 C -0.07083 0.02268 -0.07309 0.02361 -0.075 0.02476 C -0.07726 0.02638 -0.07882 0.02963 -0.08125 0.03055 C -0.08594 0.0324 -0.09097 0.0324 -0.09583 0.03333 C -0.10851 0.04467 -0.09583 0.03518 -0.11875 0.04143 C -0.13559 0.04652 -0.15017 0.05833 -0.16667 0.06388 C -0.17413 0.07384 -0.18437 0.07916 -0.19167 0.08888 C -0.20174 0.10231 -0.1967 0.09699 -0.20625 0.10532 C -0.21076 0.11435 -0.21719 0.12106 -0.22083 0.13055 C -0.23281 0.16226 -0.20937 0.11018 -0.22917 0.14722 C -0.2309 0.15069 -0.23125 0.15509 -0.23333 0.1581 C -0.23559 0.1618 -0.23924 0.16342 -0.24167 0.16666 C -0.24549 0.17152 -0.25417 0.19722 -0.25417 0.19745 C -0.25955 0.21111 -0.26545 0.2243 -0.27083 0.23888 C -0.27205 0.24213 -0.27187 0.24629 -0.27292 0.24976 C -0.27396 0.253 -0.27604 0.25532 -0.27708 0.25833 C -0.2809 0.26828 -0.28142 0.28078 -0.28333 0.29166 C -0.28455 0.29907 -0.28611 0.30648 -0.2875 0.31365 C -0.28819 0.31736 -0.28958 0.32476 -0.28958 0.325 C -0.28889 0.34606 -0.28872 0.36736 -0.2875 0.38865 C -0.28698 0.39629 -0.28385 0.39907 -0.28125 0.40555 C -0.27222 0.42777 -0.26823 0.43819 -0.25208 0.45277 C -0.2401 0.47847 -0.24757 0.4706 -0.23333 0.48055 C -0.23056 0.48518 -0.2283 0.4905 -0.225 0.49444 C -0.22326 0.49629 -0.22049 0.49537 -0.21875 0.49699 C -0.21684 0.49907 -0.21632 0.50324 -0.21458 0.50532 C -0.20885 0.51319 -0.2 0.51805 -0.19375 0.52476 C -0.19149 0.52754 -0.18993 0.53101 -0.1875 0.53333 C -0.17743 0.54305 -0.18194 0.53541 -0.17292 0.54166 C -0.16372 0.54745 -0.15503 0.55486 -0.14583 0.56111 C -0.14323 0.56273 -0.14219 0.56759 -0.13958 0.56944 C -0.13646 0.57152 -0.13264 0.57129 -0.12917 0.57222 C -0.11319 0.58287 -0.09913 0.59074 -0.08333 0.6 C -0.05903 0.61435 -0.09358 0.59791 -0.07083 0.60833 C -0.06198 0.61689 -0.05226 0.62592 -0.04167 0.63055 C -0.03229 0.64907 -0.0434 0.63101 -0.03125 0.64166 C -0.02674 0.64537 -0.02326 0.65162 -0.01875 0.65532 C -0.01372 0.67546 -0.02083 0.65115 -0.01042 0.67222 C -0.0092 0.67476 -0.00937 0.678 -0.00833 0.68055 C -0.00017 0.70208 -0.00729 0.67638 -0.00208 0.69699 C -0.00087 0.70949 0.00208 0.72384 -0.00208 0.73588 C -0.0033 0.73958 -0.0066 0.7412 -0.00833 0.74421 C -0.01007 0.74791 -0.01094 0.75208 -0.0125 0.75532 C -0.0151 0.76111 -0.01788 0.76689 -0.02083 0.77222 C -0.02934 0.78703 -0.03802 0.80069 -0.04583 0.81643 C -0.04705 0.81898 -0.04687 0.82222 -0.04792 0.82476 C -0.05035 0.83055 -0.05347 0.83588 -0.05625 0.84166 C -0.05747 0.84421 -0.05729 0.84745 -0.05833 0.85 C -0.06163 0.85856 -0.06493 0.86898 -0.06875 0.87754 C -0.07378 0.88888 -0.07986 0.9 -0.08542 0.91111 C -0.08854 0.91736 -0.09375 0.92523 -0.09375 0.9331 " pathEditMode="relative" rAng="0" ptsTypes="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4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coyboy leaning on fence gif animation chewing a piece of ha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3708403"/>
          </a:xfrm>
          <a:prstGeom prst="rect">
            <a:avLst/>
          </a:prstGeom>
          <a:noFill/>
        </p:spPr>
      </p:pic>
      <p:pic>
        <p:nvPicPr>
          <p:cNvPr id="1030" name="Picture 6" descr="Chicken scratching the groun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172200"/>
            <a:ext cx="550888" cy="685800"/>
          </a:xfrm>
          <a:prstGeom prst="rect">
            <a:avLst/>
          </a:prstGeom>
          <a:noFill/>
        </p:spPr>
      </p:pic>
      <p:pic>
        <p:nvPicPr>
          <p:cNvPr id="1032" name="Picture 8" descr="Animated Chicken looking around then looks dow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8640" y="5943600"/>
            <a:ext cx="975360" cy="914400"/>
          </a:xfrm>
          <a:prstGeom prst="rect">
            <a:avLst/>
          </a:prstGeom>
          <a:noFill/>
        </p:spPr>
      </p:pic>
      <p:pic>
        <p:nvPicPr>
          <p:cNvPr id="1034" name="Picture 10" descr="Animated chicken eating pecking the 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6202678"/>
            <a:ext cx="838200" cy="655321"/>
          </a:xfrm>
          <a:prstGeom prst="rect">
            <a:avLst/>
          </a:prstGeom>
          <a:noFill/>
        </p:spPr>
      </p:pic>
      <p:pic>
        <p:nvPicPr>
          <p:cNvPr id="1038" name="Picture 14" descr="{cow}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4800"/>
            <a:ext cx="2057400" cy="2337954"/>
          </a:xfrm>
          <a:prstGeom prst="rect">
            <a:avLst/>
          </a:prstGeom>
          <a:noFill/>
        </p:spPr>
      </p:pic>
      <p:pic>
        <p:nvPicPr>
          <p:cNvPr id="1040" name="Picture 16" descr="{cow}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895600"/>
            <a:ext cx="2314575" cy="2178424"/>
          </a:xfrm>
          <a:prstGeom prst="rect">
            <a:avLst/>
          </a:prstGeom>
          <a:noFill/>
        </p:spPr>
      </p:pic>
      <p:pic>
        <p:nvPicPr>
          <p:cNvPr id="1042" name="Picture 18" descr="Cows graphic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581400"/>
            <a:ext cx="2406312" cy="1905000"/>
          </a:xfrm>
          <a:prstGeom prst="rect">
            <a:avLst/>
          </a:prstGeom>
          <a:noFill/>
        </p:spPr>
      </p:pic>
      <p:pic>
        <p:nvPicPr>
          <p:cNvPr id="1044" name="Picture 20" descr="http://www.amazing-animations.com/animations/cow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10200"/>
            <a:ext cx="2006398" cy="1447800"/>
          </a:xfrm>
          <a:prstGeom prst="rect">
            <a:avLst/>
          </a:prstGeom>
          <a:noFill/>
        </p:spPr>
      </p:pic>
      <p:pic>
        <p:nvPicPr>
          <p:cNvPr id="1048" name="Picture 24" descr="Horse trotting moving clip art pictur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572000"/>
            <a:ext cx="3013360" cy="2286000"/>
          </a:xfrm>
          <a:prstGeom prst="rect">
            <a:avLst/>
          </a:prstGeom>
          <a:noFill/>
        </p:spPr>
      </p:pic>
      <p:pic>
        <p:nvPicPr>
          <p:cNvPr id="1050" name="Picture 26" descr="Animation of black horse rearing up on it's hind legs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4027714"/>
            <a:ext cx="1981200" cy="283028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Farmer Fred was watching </a:t>
            </a:r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r>
              <a:rPr lang="en-US" sz="3600" b="1" dirty="0" smtClean="0"/>
              <a:t> animals in his field.  </a:t>
            </a:r>
            <a:r>
              <a:rPr lang="en-US" sz="3600" b="1" dirty="0" smtClean="0">
                <a:solidFill>
                  <a:srgbClr val="FF0000"/>
                </a:solidFill>
              </a:rPr>
              <a:t>Two </a:t>
            </a:r>
            <a:r>
              <a:rPr lang="en-US" sz="3600" b="1" dirty="0" smtClean="0"/>
              <a:t>horses ran away.  How many animals are in the field now?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3200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9 – 2 = ___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28956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</a:rPr>
              <a:t>7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ving picture elephant swishing ears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057400"/>
            <a:ext cx="2600651" cy="2287790"/>
          </a:xfrm>
          <a:prstGeom prst="rect">
            <a:avLst/>
          </a:prstGeom>
          <a:noFill/>
        </p:spPr>
      </p:pic>
      <p:pic>
        <p:nvPicPr>
          <p:cNvPr id="25604" name="Picture 4" descr="Moving picture elephant rearing head raising trun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2318017" cy="2138327"/>
          </a:xfrm>
          <a:prstGeom prst="rect">
            <a:avLst/>
          </a:prstGeom>
          <a:noFill/>
        </p:spPr>
      </p:pic>
      <p:pic>
        <p:nvPicPr>
          <p:cNvPr id="25606" name="Picture 6" descr="sitting elephant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57600"/>
            <a:ext cx="2390670" cy="2014362"/>
          </a:xfrm>
          <a:prstGeom prst="rect">
            <a:avLst/>
          </a:prstGeom>
          <a:noFill/>
        </p:spPr>
      </p:pic>
      <p:pic>
        <p:nvPicPr>
          <p:cNvPr id="25608" name="Picture 8" descr="elephant mother and baby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1219200" cy="1828802"/>
          </a:xfrm>
          <a:prstGeom prst="rect">
            <a:avLst/>
          </a:prstGeom>
          <a:noFill/>
        </p:spPr>
      </p:pic>
      <p:pic>
        <p:nvPicPr>
          <p:cNvPr id="25610" name="Picture 10" descr="elephant  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3" y="4419600"/>
            <a:ext cx="1219197" cy="1219200"/>
          </a:xfrm>
          <a:prstGeom prst="rect">
            <a:avLst/>
          </a:prstGeom>
          <a:noFill/>
        </p:spPr>
      </p:pic>
      <p:pic>
        <p:nvPicPr>
          <p:cNvPr id="25612" name="Picture 12" descr="http://www.heathersanimations.com/africa/africaanimals/n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-1154327"/>
            <a:ext cx="1447800" cy="1154327"/>
          </a:xfrm>
          <a:prstGeom prst="rect">
            <a:avLst/>
          </a:prstGeom>
          <a:noFill/>
        </p:spPr>
      </p:pic>
      <p:pic>
        <p:nvPicPr>
          <p:cNvPr id="25614" name="Picture 14" descr="animated rhin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-904875"/>
            <a:ext cx="1463202" cy="904875"/>
          </a:xfrm>
          <a:prstGeom prst="rect">
            <a:avLst/>
          </a:prstGeom>
          <a:noFill/>
        </p:spPr>
      </p:pic>
      <p:pic>
        <p:nvPicPr>
          <p:cNvPr id="25616" name="Picture 16" descr="rhino animati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-1355528"/>
            <a:ext cx="1752600" cy="1355528"/>
          </a:xfrm>
          <a:prstGeom prst="rect">
            <a:avLst/>
          </a:prstGeom>
          <a:noFill/>
        </p:spPr>
      </p:pic>
      <p:pic>
        <p:nvPicPr>
          <p:cNvPr id="25618" name="Picture 18" descr="animated-rhino-image-001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-1409701"/>
            <a:ext cx="1822888" cy="14097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were </a:t>
            </a:r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r>
              <a:rPr lang="en-US" sz="4000" b="1" dirty="0" smtClean="0"/>
              <a:t> elephants by the river.  </a:t>
            </a:r>
            <a:r>
              <a:rPr lang="en-US" sz="4000" b="1" dirty="0" smtClean="0">
                <a:solidFill>
                  <a:srgbClr val="FF0000"/>
                </a:solidFill>
              </a:rPr>
              <a:t>Five </a:t>
            </a:r>
            <a:r>
              <a:rPr lang="en-US" sz="4000" b="1" dirty="0" smtClean="0"/>
              <a:t>rhinos came to get a drink.  How many animals in all? </a:t>
            </a:r>
            <a:endParaRPr lang="en-US" sz="4000" b="1" dirty="0"/>
          </a:p>
        </p:txBody>
      </p:sp>
      <p:pic>
        <p:nvPicPr>
          <p:cNvPr id="25620" name="Picture 20" descr="Alternate Thumbnail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14999"/>
            <a:ext cx="91440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0000" y="1295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6 + 5 = ___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9144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</a:rPr>
              <a:t>11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-0.02101 0.00556 0.00052 -0.00139 -0.02292 0.01111 C -0.02969 0.01482 -0.03681 0.01644 -0.04375 0.01945 C -0.05313 0.02361 -0.06407 0.03009 -0.07292 0.03611 C -0.07518 0.0375 -0.07674 0.04051 -0.07917 0.04167 C -0.08872 0.04653 -0.0882 0.04213 -0.09584 0.04722 C -0.10973 0.05648 -0.12466 0.06551 -0.13959 0.07199 C -0.15486 0.0875 -0.14063 0.07523 -0.15625 0.08333 C -0.16927 0.08958 -0.16042 0.0875 -0.17292 0.09722 C -0.17483 0.09838 -0.17726 0.09838 -0.17917 0.1 C -0.20573 0.11759 -0.23368 0.14421 -0.25625 0.16945 C -0.27049 0.18495 -0.27761 0.20764 -0.2875 0.22755 C -0.28872 0.23033 -0.28854 0.23357 -0.28959 0.23588 C -0.29202 0.2419 -0.29792 0.25278 -0.29792 0.25278 C -0.30122 0.27014 -0.3132 0.3007 -0.32292 0.31389 C -0.32813 0.33449 -0.32049 0.30972 -0.33125 0.32755 C -0.33264 0.32986 -0.33195 0.33357 -0.33334 0.33611 C -0.3349 0.33843 -0.33768 0.33912 -0.33959 0.34144 C -0.34393 0.34699 -0.34723 0.3537 -0.35209 0.3581 C -0.35834 0.36389 -0.36545 0.36759 -0.37084 0.37477 C -0.37657 0.38241 -0.37657 0.3838 -0.38334 0.38866 C -0.38611 0.39074 -0.38889 0.39259 -0.39167 0.39421 C -0.39375 0.39537 -0.39601 0.3956 -0.39792 0.39699 C -0.41945 0.4132 -0.40261 0.40463 -0.41667 0.41088 C -0.42657 0.43056 -0.41372 0.40718 -0.42917 0.42778 C -0.43091 0.42986 -0.43177 0.43333 -0.43334 0.43588 C -0.44011 0.44699 -0.44653 0.45579 -0.45 0.46921 C -0.44931 0.48982 -0.44914 0.50995 -0.44792 0.53056 C -0.4474 0.53866 -0.44427 0.54005 -0.44167 0.54699 C -0.43681 0.55972 -0.43438 0.57199 -0.425 0.58056 C -0.41563 0.59931 -0.39896 0.61273 -0.38334 0.62199 C -0.37934 0.62431 -0.37448 0.62431 -0.37084 0.62755 C -0.36094 0.63658 -0.35104 0.64306 -0.33959 0.64699 C -0.33351 0.65926 -0.33143 0.65764 -0.32084 0.66111 C -0.31111 0.66991 -0.30087 0.67361 -0.28959 0.67755 C -0.28316 0.67986 -0.27709 0.6831 -0.27084 0.68611 C -0.26875 0.68681 -0.26459 0.68889 -0.26459 0.68889 C -0.2507 0.70741 -0.26563 0.68982 -0.25209 0.69977 C -0.24462 0.70533 -0.23889 0.71412 -0.23125 0.71945 C -0.22535 0.72315 -0.21875 0.72477 -0.2125 0.72755 C -0.2 0.7331 -0.19219 0.75463 -0.18334 0.76644 C -0.17917 0.78287 -0.17032 0.79722 -0.1625 0.81088 C -0.15747 0.83125 -0.15834 0.82199 -0.15834 0.83866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0.0059 0.00532 0.01249 0.00972 0.01874 0.01389 C 0.02777 0.01991 0.02326 0.0125 0.03333 0.02222 C 0.03576 0.02454 0.03697 0.0287 0.03958 0.03055 C 0.0434 0.03333 0.04791 0.03426 0.05208 0.03611 C 0.05798 0.03866 0.06267 0.04514 0.06874 0.04722 C 0.07152 0.04815 0.0743 0.04884 0.07708 0.05 C 0.08524 0.0662 0.07621 0.05208 0.08958 0.06111 C 0.09999 0.06805 0.10051 0.07384 0.11249 0.07778 C 0.13524 0.09792 0.10017 0.06829 0.12708 0.08611 C 0.13159 0.08912 0.13506 0.09421 0.13958 0.09722 C 0.14652 0.10185 0.16371 0.10995 0.17083 0.11667 C 0.17326 0.11898 0.17465 0.12292 0.17708 0.125 C 0.1809 0.12847 0.18576 0.12986 0.18958 0.13333 C 0.19097 0.13611 0.19201 0.13912 0.19374 0.14167 C 0.19774 0.14745 0.20624 0.15833 0.20624 0.15833 C 0.21024 0.17407 0.2184 0.18565 0.22708 0.19722 C 0.22847 0.20255 0.22985 0.20833 0.23124 0.21389 C 0.24062 0.25162 0.19878 0.25694 0.18333 0.26111 C 0.17916 0.26227 0.17499 0.26296 0.17083 0.26389 C 0.13385 0.26273 0.09218 0.2581 0.05416 0.26389 C 0.02239 0.26875 -0.00521 0.2868 -0.03542 0.29722 C -0.04584 0.30625 -0.0599 0.31042 -0.06876 0.32222 C -0.07084 0.325 -0.07275 0.32824 -0.07501 0.33055 C -0.079 0.33472 -0.08751 0.34167 -0.08751 0.34167 C -0.09567 0.35787 -0.08646 0.34282 -0.10001 0.35555 C -0.10851 0.36366 -0.10626 0.37037 -0.11667 0.375 C -0.12119 0.39282 -0.11528 0.37338 -0.12501 0.39167 C -0.12674 0.39514 -0.12761 0.3993 -0.12917 0.40278 C -0.13785 0.42199 -0.14827 0.44051 -0.15834 0.4581 C -0.16094 0.46852 -0.16216 0.47708 -0.16667 0.48611 C -0.17171 0.51342 -0.16546 0.47685 -0.17084 0.52778 C -0.17344 0.55139 -0.17292 0.52477 -0.17292 0.54167 " pathEditMode="relative" ptsTypes="ffffffffffffffffffffffffffffffffA">
                                      <p:cBhvr>
                                        <p:cTn id="10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0278 0.00278 0.00538 0.00602 0.00833 0.00833 C 0.01163 0.01065 0.01563 0.01134 0.01875 0.01389 C 0.02118 0.01597 0.02257 0.02014 0.025 0.02222 C 0.02691 0.02384 0.02917 0.02384 0.03125 0.025 C 0.03403 0.02662 0.03698 0.02824 0.03958 0.03056 C 0.04201 0.03287 0.0434 0.03681 0.04583 0.03889 C 0.05868 0.04977 0.07378 0.05857 0.0875 0.06667 C 0.09549 0.07153 0.10226 0.0794 0.11042 0.08333 C 0.12014 0.0882 0.13021 0.0882 0.13958 0.09445 C 0.14514 0.09815 0.15052 0.10255 0.15625 0.10556 C 0.15972 0.10741 0.16319 0.10903 0.16667 0.11111 C 0.1934 0.12755 0.17309 0.11759 0.19583 0.12778 C 0.20556 0.13218 0.21354 0.1419 0.22292 0.14722 C 0.2316 0.15208 0.23854 0.15695 0.24792 0.16111 C 0.25 0.16204 0.25417 0.16389 0.25417 0.16389 C 0.27674 0.18658 0.31215 0.19514 0.33958 0.20556 C 0.34653 0.2081 0.35139 0.21412 0.35833 0.21667 C 0.37378 0.22222 0.38906 0.22662 0.40417 0.23333 C 0.40955 0.23565 0.41823 0.2375 0.42292 0.24167 C 0.43108 0.24884 0.42674 0.24607 0.43542 0.25 C 0.44063 0.2706 0.44271 0.28056 0.42708 0.29445 C 0.42049 0.30764 0.42535 0.30162 0.41042 0.30833 C 0.40573 0.31042 0.40208 0.31574 0.39792 0.31945 C 0.39618 0.32107 0.38438 0.32454 0.38333 0.325 C 0.37535 0.33218 0.36753 0.33264 0.35833 0.33611 C 0.33507 0.34491 0.31146 0.34884 0.2875 0.35278 C 0.26701 0.36181 0.27934 0.35787 0.25 0.36111 C 0.22847 0.3706 0.20521 0.37269 0.18333 0.38056 C 0.15955 0.38912 0.13646 0.40116 0.1125 0.40833 C 0.08247 0.41713 0.04878 0.42153 0.02292 0.44445 C 0.02153 0.44722 0.02049 0.45046 0.01875 0.45278 C 0.01701 0.45509 0.01389 0.45556 0.0125 0.45833 C 0.01024 0.4632 0.01076 0.47014 0.00833 0.475 C 0.00278 0.48588 0.0026 0.49283 4.72222E-6 0.50556 C -0.00226 0.51667 -0.00556 0.52778 -0.00833 0.53889 C -0.01076 0.54861 -0.01042 0.55949 -0.0125 0.56945 C -0.01493 0.58171 -0.01858 0.59329 -0.02083 0.60556 C -0.0224 0.6338 -0.02465 0.66088 -0.02708 0.68889 C -0.02743 0.69259 -0.0283 0.6963 -0.02917 0.7 C -0.03038 0.70556 -0.03333 0.71667 -0.03333 0.71667 " pathEditMode="relative" ptsTypes="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C -0.01666 0.01482 0.00348 -0.00463 -0.01041 0.01389 C -0.01527 0.02037 -0.02343 0.02824 -0.02916 0.03333 C -0.03472 0.04468 -0.04357 0.0537 -0.05208 0.06111 C -0.06406 0.08495 -0.04808 0.05695 -0.06249 0.07222 C -0.0644 0.07431 -0.06475 0.07847 -0.06666 0.08056 C -0.07048 0.08495 -0.07569 0.08704 -0.07916 0.09167 C -0.09322 0.11042 -0.0861 0.10579 -0.09791 0.11111 C -0.10555 0.12639 -0.09982 0.11806 -0.11874 0.13056 L -0.11874 0.13056 C -0.12708 0.14167 -0.12222 0.13796 -0.13333 0.14167 C -0.13541 0.14352 -0.13732 0.14583 -0.13958 0.14722 C -0.14149 0.14861 -0.14392 0.14861 -0.14583 0.15 C -0.16197 0.16204 -0.17847 0.17523 -0.19374 0.18889 C -0.19947 0.20046 -0.21163 0.21968 -0.22083 0.22778 C -0.22638 0.23889 -0.23194 0.25 -0.23749 0.26111 C -0.23871 0.26366 -0.23853 0.2669 -0.23958 0.26945 C -0.24201 0.27523 -0.24513 0.28056 -0.24791 0.28611 C -0.2493 0.28889 -0.25208 0.29445 -0.25208 0.29445 C -0.25503 0.31019 -0.25867 0.32616 -0.26249 0.34167 C -0.2618 0.35648 -0.26163 0.3713 -0.26041 0.38611 C -0.25989 0.39259 -0.25572 0.40023 -0.25416 0.40556 C -0.25051 0.41829 -0.24739 0.43009 -0.24166 0.44167 C -0.23819 0.45995 -0.23715 0.46412 -0.22499 0.475 C -0.22117 0.49028 -0.21492 0.48495 -0.20416 0.48889 C -0.17447 0.49977 -0.21145 0.49445 -0.15416 0.49445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8088" rIns="317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Welcome to Indezine -- my name is Geetesh Bajaj. Awarded as a PowerPoint MVP from Microsoft for over a decade, I train others in business presenting and PowerPoint skills. I also consult large companies on their presenting strategies, and write books. You can contact me through the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feedback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section.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Like This Page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Like This Site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airplanes flying in for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63886" cy="2514600"/>
          </a:xfrm>
          <a:prstGeom prst="rect">
            <a:avLst/>
          </a:prstGeom>
          <a:noFill/>
        </p:spPr>
      </p:pic>
      <p:pic>
        <p:nvPicPr>
          <p:cNvPr id="1036" name="Picture 12" descr="victory ro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19600"/>
            <a:ext cx="2049515" cy="1524000"/>
          </a:xfrm>
          <a:prstGeom prst="rect">
            <a:avLst/>
          </a:prstGeom>
          <a:noFill/>
        </p:spPr>
      </p:pic>
      <p:pic>
        <p:nvPicPr>
          <p:cNvPr id="1038" name="Picture 14" descr="animated stealth fighter in flig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581400"/>
            <a:ext cx="2562770" cy="1676400"/>
          </a:xfrm>
          <a:prstGeom prst="rect">
            <a:avLst/>
          </a:prstGeom>
          <a:noFill/>
        </p:spPr>
      </p:pic>
      <p:pic>
        <p:nvPicPr>
          <p:cNvPr id="1040" name="Picture 16" descr="http://www.amazing-animations.com/animations/airplane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5181601"/>
            <a:ext cx="4592877" cy="1676400"/>
          </a:xfrm>
          <a:prstGeom prst="rect">
            <a:avLst/>
          </a:prstGeom>
          <a:noFill/>
        </p:spPr>
      </p:pic>
      <p:pic>
        <p:nvPicPr>
          <p:cNvPr id="1042" name="Picture 18" descr="http://www.amazing-animations.com/animations/airplane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62200"/>
            <a:ext cx="1924050" cy="1800225"/>
          </a:xfrm>
          <a:prstGeom prst="rect">
            <a:avLst/>
          </a:prstGeom>
          <a:noFill/>
        </p:spPr>
      </p:pic>
      <p:pic>
        <p:nvPicPr>
          <p:cNvPr id="1044" name="Picture 20" descr="http://www.amazing-animations.com/animations/airplane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6150" y="4191000"/>
            <a:ext cx="1847850" cy="733426"/>
          </a:xfrm>
          <a:prstGeom prst="rect">
            <a:avLst/>
          </a:prstGeom>
          <a:noFill/>
        </p:spPr>
      </p:pic>
      <p:pic>
        <p:nvPicPr>
          <p:cNvPr id="1046" name="Picture 22" descr="http://www.amazing-animations.com/animations/plane0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2743200"/>
            <a:ext cx="2285996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62400" y="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were</a:t>
            </a:r>
            <a:r>
              <a:rPr lang="en-US" sz="3600" b="1" dirty="0" smtClean="0">
                <a:solidFill>
                  <a:srgbClr val="FF0000"/>
                </a:solidFill>
              </a:rPr>
              <a:t> 9 </a:t>
            </a:r>
            <a:r>
              <a:rPr lang="en-US" sz="3600" b="1" dirty="0" smtClean="0"/>
              <a:t>planes flying in the sky.  </a:t>
            </a:r>
            <a:r>
              <a:rPr lang="en-US" sz="3600" b="1" dirty="0" smtClean="0">
                <a:solidFill>
                  <a:srgbClr val="FF0000"/>
                </a:solidFill>
              </a:rPr>
              <a:t>Three </a:t>
            </a:r>
            <a:r>
              <a:rPr lang="en-US" sz="3600" b="1" dirty="0" smtClean="0"/>
              <a:t>planes flew back to the airport.  How many planes are still flying?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3048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 – 3 = __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2667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6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88889E-6 C -0.01146 -0.003 -0.02223 -0.00902 -0.03334 -0.01388 C -0.03473 -0.01851 -0.03559 -0.02361 -0.0375 -0.02777 C -0.0474 -0.04907 -0.0408 -0.02199 -0.04792 -0.04722 C -0.05348 -0.06666 -0.05539 -0.08773 -0.06667 -0.10277 C -0.06979 -0.11967 -0.06789 -0.11018 -0.07292 -0.13055 C -0.07361 -0.13333 -0.07431 -0.13611 -0.075 -0.13888 C -0.0757 -0.14166 -0.07709 -0.14722 -0.07709 -0.14722 C -0.07466 -0.18958 -0.06858 -0.23078 -0.04792 -0.26388 C -0.04115 -0.27476 -0.03594 -0.28657 -0.02709 -0.29444 C 0.00277 -0.35393 0.06927 -0.35486 0.11666 -0.35833 C 0.15833 -0.3574 0.2 -0.35786 0.24166 -0.35555 C 0.26302 -0.35439 0.28368 -0.34282 0.30416 -0.33611 C 0.30538 -0.33333 0.30607 -0.32962 0.30833 -0.32777 C 0.31545 -0.32106 0.31823 -0.32384 0.32482 -0.31944 C 0.33003 -0.3162 0.33472 -0.31226 0.33941 -0.30833 C 0.34392 -0.30486 0.35208 -0.29722 0.35208 -0.29722 C 0.35937 -0.28263 0.36805 -0.26805 0.37916 -0.25833 C 0.38507 -0.24629 0.39826 -0.23518 0.40208 -0.22499 C 0.40902 -0.20624 0.41996 -0.19097 0.42708 -0.17222 C 0.43055 -0.16273 0.43073 -0.15161 0.43333 -0.14166 C 0.43264 -0.11111 0.43298 -0.08055 0.43125 -0.04999 C 0.43107 -0.04606 0.42604 -0.03124 0.42482 -0.02499 C 0.42118 -0.00439 0.41441 0.01181 0.40833 0.03056 C 0.40382 0.04329 0.40382 0.0551 0.39791 0.06667 C 0.39357 0.09005 0.38802 0.11112 0.37691 0.13056 C 0.37396 0.14283 0.36666 0.14977 0.36232 0.16112 C 0.36146 0.16366 0.36163 0.16714 0.36041 0.16945 C 0.35677 0.1757 0.35208 0.18056 0.34791 0.18612 C 0.34288 0.1926 0.34097 0.20278 0.33524 0.20834 C 0.33246 0.21112 0.32951 0.21343 0.32708 0.21667 C 0.31771 0.22917 0.32882 0.22246 0.31666 0.22778 C 0.29253 0.25996 0.32951 0.21251 0.30191 0.24167 C 0.29722 0.24653 0.29427 0.25394 0.28958 0.25834 C 0.27916 0.2676 0.27048 0.27917 0.26041 0.28889 C 0.25277 0.2963 0.24479 0.30301 0.2375 0.31112 C 0.23524 0.31366 0.23385 0.3176 0.23125 0.31945 C 0.22743 0.32223 0.21875 0.32501 0.21875 0.32501 C 0.21024 0.33357 0.20191 0.33982 0.19166 0.34445 C 0.1868 0.34931 0.18125 0.35278 0.17708 0.35834 C 0.16771 0.37084 0.17882 0.36413 0.16666 0.36945 C 0.15764 0.38149 0.14739 0.38727 0.1375 0.39723 C 0.12222 0.41251 0.10902 0.42917 0.09375 0.44445 C 0.06649 0.47176 0.09965 0.44051 0.07916 0.45556 C 0.07482 0.4588 0.06666 0.46667 0.06666 0.46667 C 0.05955 0.48102 0.04809 0.49306 0.03541 0.49723 C 0.03159 0.5007 0.02673 0.50209 0.02291 0.50556 C 0.02048 0.50764 0.01892 0.51158 0.01666 0.51389 C 0.01267 0.51806 0.00833 0.5213 0.00416 0.52501 C 0.00173 0.52709 0.00017 0.53102 -0.00209 0.53334 C -0.02205 0.55394 -0.00973 0.53797 -0.01667 0.54723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5556E-6 C -0.00312 -0.02084 -0.00486 -0.02293 -0.01458 -0.0389 C -0.02187 -0.05047 -0.01476 -0.04538 -0.025 -0.05001 C -0.03247 -0.06482 -0.02743 -0.05603 -0.04184 -0.07501 C -0.04826 -0.08381 -0.05226 -0.09631 -0.05833 -0.10556 C -0.0691 -0.12131 -0.08264 -0.1382 -0.09583 -0.15001 C -0.10694 -0.17223 -0.09236 -0.14538 -0.10625 -0.1639 C -0.11562 -0.1764 -0.10451 -0.16968 -0.11667 -0.17501 C -0.12656 -0.19468 -0.11372 -0.17107 -0.12917 -0.19168 C -0.14462 -0.21228 -0.12691 -0.19515 -0.14167 -0.20834 C -0.1566 -0.2382 -0.13333 -0.19283 -0.15208 -0.22501 C -0.16181 -0.24168 -0.17083 -0.25881 -0.18125 -0.27501 C -0.1875 -0.28473 -0.18993 -0.29283 -0.19792 -0.30001 C -0.20139 -0.30672 -0.20521 -0.31274 -0.20833 -0.31945 C -0.21007 -0.32293 -0.21059 -0.32732 -0.21267 -0.33056 C -0.21406 -0.33311 -0.21701 -0.33381 -0.21875 -0.33612 C -0.23073 -0.35209 -0.21927 -0.3426 -0.23125 -0.36112 C -0.24687 -0.38543 -0.22778 -0.34468 -0.24375 -0.37501 C -0.24549 -0.37848 -0.24601 -0.38288 -0.24792 -0.38612 C -0.24948 -0.38867 -0.25243 -0.38936 -0.25417 -0.39168 C -0.2566 -0.39492 -0.25781 -0.39978 -0.26042 -0.40279 C -0.26215 -0.40464 -0.26476 -0.40418 -0.26667 -0.40556 C -0.27292 -0.40973 -0.27899 -0.41575 -0.28542 -0.41945 C -0.28941 -0.42177 -0.29792 -0.42501 -0.29792 -0.42501 C -0.33281 -0.42246 -0.35833 -0.42593 -0.37917 -0.38612 C -0.38906 -0.36714 -0.39653 -0.34978 -0.40208 -0.32779 C -0.40365 -0.32154 -0.41042 -0.31112 -0.41042 -0.31112 C -0.41597 -0.28195 -0.40764 -0.31737 -0.41875 -0.29168 C -0.43038 -0.26459 -0.40694 -0.30001 -0.425 -0.2639 C -0.43177 -0.25047 -0.43576 -0.23473 -0.43958 -0.21945 C -0.44271 -0.20718 -0.44687 -0.19584 -0.45 -0.18334 C -0.45069 -0.18056 -0.45208 -0.17501 -0.45208 -0.17501 C -0.45538 -0.1183 -0.46007 -0.06783 -0.44792 -0.01112 C -0.44427 0.00601 -0.4408 0.02337 -0.43125 0.0361 C -0.42986 0.04143 -0.42847 0.04721 -0.42708 0.05277 C -0.42552 0.05902 -0.42031 0.06319 -0.41875 0.06945 C -0.41649 0.07869 -0.41528 0.08842 -0.4125 0.09698 C -0.40851 0.10971 -0.40208 0.12059 -0.39792 0.13309 C -0.39184 0.15138 -0.38698 0.16643 -0.37917 0.18309 C -0.37344 0.19513 -0.37222 0.20647 -0.36458 0.21643 C -0.36233 0.22823 -0.35799 0.24328 -0.35208 0.25254 C -0.35017 0.25578 -0.34757 0.25763 -0.34583 0.26087 C -0.33767 0.27638 -0.34097 0.28703 -0.32917 0.30277 C -0.32587 0.32082 -0.3224 0.34004 -0.31458 0.35555 C -0.31128 0.37314 -0.31406 0.36342 -0.30417 0.38332 C -0.30295 0.38587 -0.30312 0.38911 -0.30208 0.39166 C -0.29774 0.403 -0.29184 0.41365 -0.2875 0.42499 C -0.28333 0.4361 -0.28194 0.44351 -0.27517 0.45277 C -0.26823 0.48888 -0.27535 0.46319 -0.26458 0.4861 C -0.26302 0.48957 -0.2625 0.49397 -0.26042 0.49721 C -0.25816 0.50069 -0.25208 0.50555 -0.25208 0.50555 " pathEditMode="relative" ptsTypes="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66667E-6 C -0.01181 -0.0236 -0.01667 -0.02546 -0.03542 -0.0361 C -0.04063 -0.03911 -0.0448 -0.04444 -0.05001 -0.04722 C -0.06025 -0.05277 -0.0724 -0.0574 -0.08334 -0.0611 C -0.09584 -0.07222 -0.11077 -0.07499 -0.12501 -0.08055 C -0.13733 -0.08518 -0.14844 -0.0956 -0.16042 -0.09999 C -0.17674 -0.10601 -0.19584 -0.10856 -0.21251 -0.1111 C -0.24949 -0.12754 -0.22119 -0.11597 -0.31667 -0.1111 C -0.32292 -0.11087 -0.32952 -0.10694 -0.33542 -0.10555 C -0.34723 -0.103 -0.35921 -0.10231 -0.37084 -0.09999 C -0.38872 -0.09652 -0.40574 -0.08819 -0.42292 -0.08055 C -0.43334 -0.07592 -0.43994 -0.06272 -0.45001 -0.05833 C -0.46285 -0.0412 -0.47935 -0.03101 -0.49376 -0.01666 C -0.50608 -0.00416 -0.49306 -0.01064 -0.50834 -0.00555 C -0.51546 0.00718 -0.52935 0.02964 -0.53959 0.0389 C -0.54445 0.04839 -0.54931 0.05464 -0.55626 0.06112 C -0.56233 0.07315 -0.57032 0.08635 -0.57935 0.09445 C -0.58212 0.10626 -0.58924 0.11065 -0.59584 0.11945 C -0.60001 0.13635 -0.61424 0.16089 -0.62084 0.17501 C -0.62344 0.18079 -0.62761 0.18542 -0.62917 0.19167 C -0.63386 0.21042 -0.64497 0.22964 -0.65209 0.24723 C -0.66216 0.272 -0.6731 0.29723 -0.68542 0.31945 C -0.69115 0.32987 -0.68855 0.33033 -0.69167 0.34167 C -0.70157 0.37709 -0.69028 0.33218 -0.70001 0.36112 C -0.70174 0.36644 -0.70226 0.37246 -0.70417 0.37778 C -0.70695 0.38519 -0.71094 0.3919 -0.71251 0.40001 C -0.71355 0.40556 -0.71494 0.4139 -0.71667 0.41945 C -0.72136 0.4338 -0.72883 0.44561 -0.73542 0.45834 C -0.74567 0.47778 -0.73872 0.47269 -0.75001 0.47778 C -0.75296 0.48959 -0.75765 0.49237 -0.76459 0.50001 C -0.76685 0.50255 -0.76841 0.50626 -0.77084 0.50834 C -0.78699 0.52269 -0.76824 0.49931 -0.78126 0.51667 " pathEditMode="relative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racing  bicycle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2118277" cy="1257300"/>
          </a:xfrm>
          <a:prstGeom prst="rect">
            <a:avLst/>
          </a:prstGeom>
          <a:noFill/>
        </p:spPr>
      </p:pic>
      <p:pic>
        <p:nvPicPr>
          <p:cNvPr id="101380" name="Picture 4" descr="http://www.heathersanimations.com/bicycles/bike1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1371600" cy="1221971"/>
          </a:xfrm>
          <a:prstGeom prst="rect">
            <a:avLst/>
          </a:prstGeom>
          <a:noFill/>
        </p:spPr>
      </p:pic>
      <p:pic>
        <p:nvPicPr>
          <p:cNvPr id="101382" name="Picture 6" descr="Tour de France race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514600"/>
            <a:ext cx="2515553" cy="1953827"/>
          </a:xfrm>
          <a:prstGeom prst="rect">
            <a:avLst/>
          </a:prstGeom>
          <a:noFill/>
        </p:spPr>
      </p:pic>
      <p:pic>
        <p:nvPicPr>
          <p:cNvPr id="101386" name="Picture 10" descr="bmx crash bicycle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1"/>
            <a:ext cx="91440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were </a:t>
            </a:r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r>
              <a:rPr lang="en-US" sz="4000" b="1" dirty="0" smtClean="0"/>
              <a:t> people riding their bikes at the park.  </a:t>
            </a:r>
            <a:r>
              <a:rPr lang="en-US" sz="4000" b="1" dirty="0" smtClean="0">
                <a:solidFill>
                  <a:srgbClr val="FF0000"/>
                </a:solidFill>
              </a:rPr>
              <a:t>Three</a:t>
            </a:r>
            <a:r>
              <a:rPr lang="en-US" sz="4000" b="1" dirty="0" smtClean="0"/>
              <a:t> more bike riders joined them .  How many riders in all?</a:t>
            </a:r>
            <a:endParaRPr lang="en-US" sz="4000" b="1" dirty="0"/>
          </a:p>
        </p:txBody>
      </p:sp>
      <p:pic>
        <p:nvPicPr>
          <p:cNvPr id="101388" name="Picture 12" descr="http://www.heathersanimations.com/bicycles/bike1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38300" cy="1638300"/>
          </a:xfrm>
          <a:prstGeom prst="rect">
            <a:avLst/>
          </a:prstGeom>
          <a:noFill/>
        </p:spPr>
      </p:pic>
      <p:pic>
        <p:nvPicPr>
          <p:cNvPr id="101390" name="Picture 14" descr="racing  bicycle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475" y="0"/>
            <a:ext cx="1491725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3657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6 + 3 = ___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31242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9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New York Skyline 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3519" cy="6858000"/>
          </a:xfrm>
          <a:prstGeom prst="rect">
            <a:avLst/>
          </a:prstGeom>
          <a:noFill/>
        </p:spPr>
      </p:pic>
      <p:pic>
        <p:nvPicPr>
          <p:cNvPr id="102404" name="Picture 4" descr=" Policeman    animation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04384"/>
            <a:ext cx="1600200" cy="2253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There was</a:t>
            </a:r>
            <a:r>
              <a:rPr lang="en-US" sz="3200" dirty="0" smtClean="0">
                <a:solidFill>
                  <a:srgbClr val="FF0000"/>
                </a:solidFill>
              </a:rPr>
              <a:t> 2 </a:t>
            </a:r>
            <a:r>
              <a:rPr lang="en-US" sz="3200" dirty="0" smtClean="0">
                <a:solidFill>
                  <a:srgbClr val="00B050"/>
                </a:solidFill>
              </a:rPr>
              <a:t>policeman directing traffic, and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 on a motorcycle.  How many policemen in all?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438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 + 1 = __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408" name="Picture 8" descr="  Police motorcycle  animatio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603935"/>
            <a:ext cx="2057400" cy="2254065"/>
          </a:xfrm>
          <a:prstGeom prst="rect">
            <a:avLst/>
          </a:prstGeom>
          <a:noFill/>
        </p:spPr>
      </p:pic>
      <p:pic>
        <p:nvPicPr>
          <p:cNvPr id="102412" name="Picture 12" descr=" Policeman   animation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4096" y="4404728"/>
            <a:ext cx="4072904" cy="2453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001000" y="19050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3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ancing   pigs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381375" cy="2254250"/>
          </a:xfrm>
          <a:prstGeom prst="rect">
            <a:avLst/>
          </a:prstGeom>
          <a:noFill/>
        </p:spPr>
      </p:pic>
      <p:pic>
        <p:nvPicPr>
          <p:cNvPr id="103428" name="Picture 4" descr=" waving  pig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1628775" cy="1714500"/>
          </a:xfrm>
          <a:prstGeom prst="rect">
            <a:avLst/>
          </a:prstGeom>
          <a:noFill/>
        </p:spPr>
      </p:pic>
      <p:pic>
        <p:nvPicPr>
          <p:cNvPr id="103430" name="Picture 6" descr="exercise   pig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143500"/>
            <a:ext cx="1352550" cy="1714500"/>
          </a:xfrm>
          <a:prstGeom prst="rect">
            <a:avLst/>
          </a:prstGeom>
          <a:noFill/>
        </p:spPr>
      </p:pic>
      <p:pic>
        <p:nvPicPr>
          <p:cNvPr id="103432" name="Picture 8" descr="pushup   pig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095874"/>
            <a:ext cx="2000250" cy="1762126"/>
          </a:xfrm>
          <a:prstGeom prst="rect">
            <a:avLst/>
          </a:prstGeom>
          <a:noFill/>
        </p:spPr>
      </p:pic>
      <p:pic>
        <p:nvPicPr>
          <p:cNvPr id="103434" name="Picture 10" descr="striding   pig 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981575"/>
            <a:ext cx="1571625" cy="1876425"/>
          </a:xfrm>
          <a:prstGeom prst="rect">
            <a:avLst/>
          </a:prstGeom>
          <a:noFill/>
        </p:spPr>
      </p:pic>
      <p:pic>
        <p:nvPicPr>
          <p:cNvPr id="103436" name="Picture 12" descr=" farmer 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Farmer Fred went out to his pig pen to count his pigs.  He saw 4 pigs exercising, and 2 pigs dancing.  How many pigs were there all together?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2362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4  + 2 = __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19812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6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heathersanimations.com/pokemon/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4452" name="Picture 4" descr="http://www.heathersanimations.com/pokemon/12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1625"/>
            <a:ext cx="2362200" cy="1476375"/>
          </a:xfrm>
          <a:prstGeom prst="rect">
            <a:avLst/>
          </a:prstGeom>
          <a:noFill/>
        </p:spPr>
      </p:pic>
      <p:pic>
        <p:nvPicPr>
          <p:cNvPr id="104454" name="Picture 6" descr="http://www.heathersanimations.com/pokemon/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25" y="5124449"/>
            <a:ext cx="2390775" cy="1733551"/>
          </a:xfrm>
          <a:prstGeom prst="rect">
            <a:avLst/>
          </a:prstGeom>
          <a:noFill/>
        </p:spPr>
      </p:pic>
      <p:pic>
        <p:nvPicPr>
          <p:cNvPr id="104456" name="Picture 8" descr="http://www.heathersanimations.com/pokemon/167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895600"/>
            <a:ext cx="1371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saw </a:t>
            </a:r>
            <a:r>
              <a:rPr lang="en-US" sz="3600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/>
              <a:t> </a:t>
            </a:r>
            <a:r>
              <a:rPr lang="en-US" sz="3600" dirty="0" err="1" smtClean="0"/>
              <a:t>Pokemon</a:t>
            </a:r>
            <a:r>
              <a:rPr lang="en-US" sz="3600" dirty="0" smtClean="0"/>
              <a:t>, and </a:t>
            </a:r>
            <a:r>
              <a:rPr lang="en-US" sz="3600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/>
              <a:t> of them flew away.  How many </a:t>
            </a:r>
            <a:r>
              <a:rPr lang="en-US" sz="3600" dirty="0" err="1" smtClean="0"/>
              <a:t>Pokemon</a:t>
            </a:r>
            <a:r>
              <a:rPr lang="en-US" sz="3600" dirty="0" smtClean="0"/>
              <a:t> are left? </a:t>
            </a:r>
            <a:endParaRPr lang="en-US" sz="3600" dirty="0"/>
          </a:p>
        </p:txBody>
      </p:sp>
      <p:pic>
        <p:nvPicPr>
          <p:cNvPr id="104458" name="Picture 10" descr="http://www.heathersanimations.com/pokemon/44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143000"/>
            <a:ext cx="2590800" cy="2302933"/>
          </a:xfrm>
          <a:prstGeom prst="rect">
            <a:avLst/>
          </a:prstGeom>
          <a:noFill/>
        </p:spPr>
      </p:pic>
      <p:pic>
        <p:nvPicPr>
          <p:cNvPr id="104460" name="Picture 12" descr="http://www.heathersanimations.com/pokemon/bregh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66800"/>
            <a:ext cx="2254045" cy="1600200"/>
          </a:xfrm>
          <a:prstGeom prst="rect">
            <a:avLst/>
          </a:prstGeom>
          <a:noFill/>
        </p:spPr>
      </p:pic>
      <p:pic>
        <p:nvPicPr>
          <p:cNvPr id="104462" name="Picture 14" descr="http://www.heathersanimations.com/pokemon/gg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1977" y="2920253"/>
            <a:ext cx="2232023" cy="1575547"/>
          </a:xfrm>
          <a:prstGeom prst="rect">
            <a:avLst/>
          </a:prstGeom>
          <a:noFill/>
        </p:spPr>
      </p:pic>
      <p:pic>
        <p:nvPicPr>
          <p:cNvPr id="104464" name="Picture 16" descr="http://www.heathersanimations.com/pokemon/kd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166064"/>
            <a:ext cx="2556828" cy="1119936"/>
          </a:xfrm>
          <a:prstGeom prst="rect">
            <a:avLst/>
          </a:prstGeom>
          <a:noFill/>
        </p:spPr>
      </p:pic>
      <p:pic>
        <p:nvPicPr>
          <p:cNvPr id="104466" name="Picture 18" descr="http://www.heathersanimations.com/pokemon/sd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43200"/>
            <a:ext cx="2085975" cy="2047876"/>
          </a:xfrm>
          <a:prstGeom prst="rect">
            <a:avLst/>
          </a:prstGeom>
          <a:noFill/>
        </p:spPr>
      </p:pic>
      <p:pic>
        <p:nvPicPr>
          <p:cNvPr id="104468" name="Picture 20" descr="http://www.heathersanimations.com/pokemon/z78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4343400"/>
            <a:ext cx="1066800" cy="1066800"/>
          </a:xfrm>
          <a:prstGeom prst="rect">
            <a:avLst/>
          </a:prstGeom>
          <a:noFill/>
        </p:spPr>
      </p:pic>
      <p:pic>
        <p:nvPicPr>
          <p:cNvPr id="104470" name="Picture 22" descr="http://www.heathersanimations.com/pokemon/werf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4042787"/>
            <a:ext cx="2438400" cy="21436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685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10 – 4 = __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3048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http://www.heathersanimations.com/school/sc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1" y="3657600"/>
            <a:ext cx="2095499" cy="2190750"/>
          </a:xfrm>
          <a:prstGeom prst="rect">
            <a:avLst/>
          </a:prstGeom>
          <a:noFill/>
        </p:spPr>
      </p:pic>
      <p:pic>
        <p:nvPicPr>
          <p:cNvPr id="105482" name="Picture 10" descr="http://www.heathersanimations.com/school/sleepyhea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1484923" cy="1524000"/>
          </a:xfrm>
          <a:prstGeom prst="rect">
            <a:avLst/>
          </a:prstGeom>
          <a:noFill/>
        </p:spPr>
      </p:pic>
      <p:pic>
        <p:nvPicPr>
          <p:cNvPr id="105484" name="Picture 12" descr="http://www.heathersanimations.com/school/aastuden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1990954" cy="1752600"/>
          </a:xfrm>
          <a:prstGeom prst="rect">
            <a:avLst/>
          </a:prstGeom>
          <a:noFill/>
        </p:spPr>
      </p:pic>
      <p:pic>
        <p:nvPicPr>
          <p:cNvPr id="105486" name="Picture 14" descr="http://www.heathersanimations.com/school/sch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76672" cy="3733800"/>
          </a:xfrm>
          <a:prstGeom prst="rect">
            <a:avLst/>
          </a:prstGeom>
          <a:noFill/>
        </p:spPr>
      </p:pic>
      <p:pic>
        <p:nvPicPr>
          <p:cNvPr id="105488" name="Picture 16" descr="http://www.heathersanimations.com/school/sc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599" y="3698358"/>
            <a:ext cx="1143001" cy="1701210"/>
          </a:xfrm>
          <a:prstGeom prst="rect">
            <a:avLst/>
          </a:prstGeom>
          <a:noFill/>
        </p:spPr>
      </p:pic>
      <p:pic>
        <p:nvPicPr>
          <p:cNvPr id="105490" name="Picture 18" descr="http://www.heathersanimations.com/school/sc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352800"/>
            <a:ext cx="1295400" cy="2192218"/>
          </a:xfrm>
          <a:prstGeom prst="rect">
            <a:avLst/>
          </a:prstGeom>
          <a:noFill/>
        </p:spPr>
      </p:pic>
      <p:pic>
        <p:nvPicPr>
          <p:cNvPr id="105494" name="Picture 22" descr="http://www.heathersanimations.com/school/sc72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244737"/>
            <a:ext cx="1447800" cy="161326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81600" y="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Mr. Donnell had </a:t>
            </a:r>
            <a:r>
              <a:rPr lang="en-US" sz="2800" b="1" dirty="0" smtClean="0">
                <a:solidFill>
                  <a:srgbClr val="FF0000"/>
                </a:solidFill>
              </a:rPr>
              <a:t>11 </a:t>
            </a:r>
            <a:r>
              <a:rPr lang="en-US" sz="2800" b="1" dirty="0" smtClean="0"/>
              <a:t>students in his class. </a:t>
            </a:r>
            <a:r>
              <a:rPr lang="en-US" sz="2800" b="1" dirty="0" smtClean="0">
                <a:solidFill>
                  <a:srgbClr val="FF0000"/>
                </a:solidFill>
              </a:rPr>
              <a:t>Two</a:t>
            </a:r>
            <a:r>
              <a:rPr lang="en-US" sz="2800" b="1" dirty="0" smtClean="0"/>
              <a:t> boys had to go to the office.  How many children are still in class?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514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11 – 2 = ___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5496" name="Picture 24" descr="http://www.heathersanimations.com/school/chil07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638797"/>
            <a:ext cx="1219200" cy="121920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077200" y="1828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9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ozing at des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445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Bobby had </a:t>
            </a:r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r>
              <a:rPr lang="en-US" sz="3600" b="1" dirty="0" smtClean="0"/>
              <a:t> pennies on his desk. </a:t>
            </a:r>
            <a:r>
              <a:rPr lang="en-US" sz="3600" b="1" dirty="0" smtClean="0">
                <a:solidFill>
                  <a:srgbClr val="FF0000"/>
                </a:solidFill>
              </a:rPr>
              <a:t>Three </a:t>
            </a:r>
            <a:r>
              <a:rPr lang="en-US" sz="3600" b="1" dirty="0" smtClean="0"/>
              <a:t>pennies fell on the floor.  How many pennies are still on his desk? </a:t>
            </a: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4724400" y="3886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3886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3886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3886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886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505200"/>
            <a:ext cx="2286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2600" y="3657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6 – 3 = ___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0480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3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3143 C 0.05399 -0.02219 0.06059 0.05061 0.07535 0.10492 C 0.08889 0.15484 0.1033 0.2043 0.11684 0.25421 C 0.11944 0.26392 0.12066 0.27409 0.12413 0.28333 C 0.12726 0.29165 0.13611 0.29697 0.13628 0.30621 C 0.13785 0.45112 0.13628 0.59625 0.13628 0.7411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6.67899E-6 C 0.00277 0.06472 -0.00036 0.10655 0.01944 0.15901 C 0.02343 0.18628 0.02708 0.21517 0.03645 0.24036 C 0.03819 0.25538 0.03888 0.27086 0.04149 0.28565 C 0.04235 0.29028 0.04513 0.29397 0.04635 0.2986 C 0.04774 0.30391 0.04791 0.30946 0.04878 0.315 C 0.04964 0.33557 0.04461 0.35799 0.05121 0.37671 C 0.05381 0.38387 0.06405 0.37555 0.06822 0.37001 C 0.07048 0.36677 0.0618 0.36793 0.0585 0.36677 C 0.05937 0.36238 0.0578 0.35522 0.06093 0.35383 C 0.06371 0.35268 0.0651 0.35984 0.06579 0.36354 C 0.06753 0.37209 0.06701 0.3811 0.06822 0.38965 C 0.06874 0.39312 0.06944 0.39635 0.07065 0.39936 C 0.07204 0.40283 0.07499 0.40537 0.07551 0.40907 C 0.07655 0.41646 0.07551 0.42409 0.07551 0.43171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11186E-7 C 0.00139 0.05894 -0.00608 0.10007 0.01701 0.14606 C 0.01788 0.15045 0.01823 0.15508 0.01945 0.15924 C 0.02222 0.16825 0.02917 0.18512 0.02917 0.18512 C 0.03004 0.19044 0.03021 0.19598 0.0316 0.2013 C 0.03281 0.20592 0.03559 0.20962 0.03646 0.21424 C 0.03802 0.22279 0.0375 0.2318 0.03889 0.24035 C 0.03993 0.24706 0.04236 0.2533 0.04392 0.25977 C 0.04792 0.27687 0.04861 0.29374 0.05608 0.30853 C 0.05712 0.31939 0.05521 0.34297 0.06823 0.34736 C 0.0717 0.34851 0.07465 0.34297 0.07795 0.34089 C 0.07882 0.34528 0.07778 0.35082 0.08038 0.35383 C 0.08438 0.35845 0.09514 0.36053 0.09514 0.36053 C 0.09618 0.35013 0.09392 0.32309 0.11215 0.33118 C 0.11667 0.33326 0.11736 0.34181 0.11945 0.34736 C 0.12066 0.35059 0.11945 0.35591 0.12188 0.3573 C 0.12778 0.36099 0.1349 0.35937 0.14132 0.36053 C 0.14549 0.37601 0.1566 0.38202 0.16094 0.39936 C 0.1809 0.47955 0.19497 0.55443 0.20972 0.63971 C 0.2132 0.66028 0.21615 0.68084 0.21945 0.70141 C 0.22066 0.70904 0.22917 0.71967 0.22431 0.72406 C 0.21962 0.72822 0.21215 0.70788 0.21215 0.70788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build="allAtOnce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oo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5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were </a:t>
            </a:r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/>
              <a:t> children playing outside.  </a:t>
            </a:r>
            <a:r>
              <a:rPr lang="en-US" sz="3600" b="1" dirty="0" smtClean="0">
                <a:solidFill>
                  <a:srgbClr val="FF0000"/>
                </a:solidFill>
              </a:rPr>
              <a:t>Two</a:t>
            </a:r>
            <a:r>
              <a:rPr lang="en-US" sz="3600" b="1" dirty="0" smtClean="0"/>
              <a:t> of them ran inside the school. How many children are still playing outside?</a:t>
            </a:r>
            <a:endParaRPr lang="en-US" sz="3600" b="1" dirty="0"/>
          </a:p>
        </p:txBody>
      </p:sp>
      <p:pic>
        <p:nvPicPr>
          <p:cNvPr id="4102" name="Picture 6" descr="Playing childre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5715000"/>
            <a:ext cx="1846598" cy="1143000"/>
          </a:xfrm>
          <a:prstGeom prst="rect">
            <a:avLst/>
          </a:prstGeom>
          <a:noFill/>
        </p:spPr>
      </p:pic>
      <p:pic>
        <p:nvPicPr>
          <p:cNvPr id="4104" name="Picture 8" descr="Playing childre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0"/>
            <a:ext cx="799502" cy="914400"/>
          </a:xfrm>
          <a:prstGeom prst="rect">
            <a:avLst/>
          </a:prstGeom>
          <a:noFill/>
        </p:spPr>
      </p:pic>
      <p:pic>
        <p:nvPicPr>
          <p:cNvPr id="4106" name="Picture 10" descr="Playing children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993266"/>
            <a:ext cx="609600" cy="8647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4572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8 – 2 =___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038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6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C 0.00451 0.01918 0.01181 0.01664 0.02604 0.01964 C 0.04149 0.02265 0.05608 0.0282 0.07118 0.03259 C 0.09253 0.02866 0.09028 0.0275 0.10694 0.01641 C 0.11892 -0.0074 0.10503 0.02288 0.11406 -0.00578 C 0.11528 -0.00924 0.11753 -0.01202 0.11892 -0.01525 C 0.12083 -0.02103 0.1224 -0.03235 0.12361 -0.0379 C 0.125 -0.04414 0.1283 -0.05685 0.1283 -0.05662 C 0.12951 -0.10307 0.13333 -0.15577 0.13333 -0.20314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7677E-6 C 0.00087 0.01849 0.00052 0.03697 0.00243 0.05523 C 0.00312 0.06193 0.00295 0.07164 0.00746 0.07464 C 0.03628 0.09383 0.06267 0.09776 0.09514 0.10053 C 0.11493 0.10607 0.13715 0.10538 0.15608 0.1137 C 0.17726 0.11255 0.19861 0.11439 0.21962 0.11047 C 0.22257 0.11 0.22205 0.10284 0.22448 0.10053 C 0.22795 0.09706 0.23264 0.09614 0.23663 0.09406 C 0.24479 0.07788 0.24392 0.058 0.24635 0.03905 C 0.24722 -0.00324 0.2467 -0.04553 0.24878 -0.08759 C 0.24913 -0.09453 0.25243 -0.10053 0.25365 -0.10724 C 0.25451 -0.11163 0.2559 -0.11579 0.25608 -0.12018 C 0.2566 -0.13312 0.25608 -0.14606 0.25608 -0.159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lay ball 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704850" cy="1438275"/>
          </a:xfrm>
          <a:prstGeom prst="rect">
            <a:avLst/>
          </a:prstGeom>
          <a:noFill/>
        </p:spPr>
      </p:pic>
      <p:pic>
        <p:nvPicPr>
          <p:cNvPr id="15366" name="Picture 6" descr="girl player at b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914400" cy="1495313"/>
          </a:xfrm>
          <a:prstGeom prst="rect">
            <a:avLst/>
          </a:prstGeom>
          <a:noFill/>
        </p:spPr>
      </p:pic>
      <p:pic>
        <p:nvPicPr>
          <p:cNvPr id="15368" name="Picture 8" descr="baseball batter swing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0"/>
            <a:ext cx="1476375" cy="1581151"/>
          </a:xfrm>
          <a:prstGeom prst="rect">
            <a:avLst/>
          </a:prstGeom>
          <a:noFill/>
        </p:spPr>
      </p:pic>
      <p:pic>
        <p:nvPicPr>
          <p:cNvPr id="15370" name="Picture 10" descr="boy playing baseball animat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133600"/>
            <a:ext cx="1047750" cy="1447801"/>
          </a:xfrm>
          <a:prstGeom prst="rect">
            <a:avLst/>
          </a:prstGeom>
          <a:noFill/>
        </p:spPr>
      </p:pic>
      <p:pic>
        <p:nvPicPr>
          <p:cNvPr id="15372" name="Picture 12" descr="infielder animat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29000"/>
            <a:ext cx="914400" cy="1314451"/>
          </a:xfrm>
          <a:prstGeom prst="rect">
            <a:avLst/>
          </a:prstGeom>
          <a:noFill/>
        </p:spPr>
      </p:pic>
      <p:pic>
        <p:nvPicPr>
          <p:cNvPr id="15374" name="Picture 14" descr="baseball bat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819400"/>
            <a:ext cx="1038225" cy="1685430"/>
          </a:xfrm>
          <a:prstGeom prst="rect">
            <a:avLst/>
          </a:prstGeom>
          <a:noFill/>
        </p:spPr>
      </p:pic>
      <p:pic>
        <p:nvPicPr>
          <p:cNvPr id="15376" name="Picture 16" descr="it's an amazing catch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5943601"/>
            <a:ext cx="2107769" cy="914400"/>
          </a:xfrm>
          <a:prstGeom prst="rect">
            <a:avLst/>
          </a:prstGeom>
          <a:noFill/>
        </p:spPr>
      </p:pic>
      <p:pic>
        <p:nvPicPr>
          <p:cNvPr id="15378" name="Picture 18" descr="babe ruth calling his shot animated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5257800"/>
            <a:ext cx="1236517" cy="1600200"/>
          </a:xfrm>
          <a:prstGeom prst="rect">
            <a:avLst/>
          </a:prstGeom>
          <a:noFill/>
        </p:spPr>
      </p:pic>
      <p:pic>
        <p:nvPicPr>
          <p:cNvPr id="15380" name="Picture 20" descr="base runn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-1"/>
            <a:ext cx="838200" cy="17313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Seven</a:t>
            </a:r>
            <a:r>
              <a:rPr lang="en-US" sz="3600" b="1" dirty="0" smtClean="0"/>
              <a:t> people were playing baseball.  </a:t>
            </a:r>
            <a:r>
              <a:rPr lang="en-US" sz="3600" b="1" dirty="0" smtClean="0">
                <a:solidFill>
                  <a:srgbClr val="FF0000"/>
                </a:solidFill>
              </a:rPr>
              <a:t>Two</a:t>
            </a:r>
            <a:r>
              <a:rPr lang="en-US" sz="3600" b="1" dirty="0" smtClean="0"/>
              <a:t> more came to play.  How many are playing baseball now?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971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7 + 2 = ___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2667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9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15382" name="Picture 22" descr="baseball in baseball glov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4090085"/>
            <a:ext cx="5029201" cy="276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aunted house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5029204"/>
          </a:xfrm>
          <a:prstGeom prst="rect">
            <a:avLst/>
          </a:prstGeom>
          <a:noFill/>
        </p:spPr>
      </p:pic>
      <p:pic>
        <p:nvPicPr>
          <p:cNvPr id="17414" name="Picture 6" descr="zombie walking 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5334000"/>
            <a:ext cx="1298712" cy="1524000"/>
          </a:xfrm>
          <a:prstGeom prst="rect">
            <a:avLst/>
          </a:prstGeom>
          <a:noFill/>
        </p:spPr>
      </p:pic>
      <p:pic>
        <p:nvPicPr>
          <p:cNvPr id="17416" name="Picture 8" descr="frankenstein trick or treating 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257800"/>
            <a:ext cx="1203157" cy="1600200"/>
          </a:xfrm>
          <a:prstGeom prst="rect">
            <a:avLst/>
          </a:prstGeom>
          <a:noFill/>
        </p:spPr>
      </p:pic>
      <p:pic>
        <p:nvPicPr>
          <p:cNvPr id="17418" name="Picture 10" descr="dancing skeleton animat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420" name="Picture 12" descr="the mumm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257800"/>
            <a:ext cx="1391478" cy="1600200"/>
          </a:xfrm>
          <a:prstGeom prst="rect">
            <a:avLst/>
          </a:prstGeom>
          <a:noFill/>
        </p:spPr>
      </p:pic>
      <p:pic>
        <p:nvPicPr>
          <p:cNvPr id="17422" name="Picture 14" descr="frankenstein walking straight for you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391149"/>
            <a:ext cx="914400" cy="1466851"/>
          </a:xfrm>
          <a:prstGeom prst="rect">
            <a:avLst/>
          </a:prstGeom>
          <a:noFill/>
        </p:spPr>
      </p:pic>
      <p:pic>
        <p:nvPicPr>
          <p:cNvPr id="17424" name="Picture 16" descr="frankenstein animated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105400"/>
            <a:ext cx="951411" cy="1752600"/>
          </a:xfrm>
          <a:prstGeom prst="rect">
            <a:avLst/>
          </a:prstGeom>
          <a:noFill/>
        </p:spPr>
      </p:pic>
      <p:pic>
        <p:nvPicPr>
          <p:cNvPr id="17426" name="Picture 18" descr="animated witch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3005" y="5410200"/>
            <a:ext cx="1480996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91000" y="0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 were </a:t>
            </a:r>
            <a:r>
              <a:rPr lang="en-US" sz="4000" dirty="0" smtClean="0">
                <a:solidFill>
                  <a:srgbClr val="FF0000"/>
                </a:solidFill>
              </a:rPr>
              <a:t>7</a:t>
            </a:r>
            <a:r>
              <a:rPr lang="en-US" sz="4000" dirty="0" smtClean="0"/>
              <a:t> people outside at Halloween.  </a:t>
            </a:r>
            <a:r>
              <a:rPr lang="en-US" sz="4000" dirty="0" smtClean="0">
                <a:solidFill>
                  <a:srgbClr val="FF0000"/>
                </a:solidFill>
              </a:rPr>
              <a:t>One</a:t>
            </a:r>
            <a:r>
              <a:rPr lang="en-US" sz="4000" dirty="0" smtClean="0"/>
              <a:t> had to go home.  How many will still be outside?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3124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7 – 1 = ___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6670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6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7908E-6 C 0.01718 -0.00924 0.0217 -0.01294 0.04149 -0.01618 C 0.05555 -0.02242 0.0684 -0.02704 0.08281 -0.03235 C 0.10607 -0.04113 0.12465 -0.0513 0.14878 -0.05523 C 0.15121 -0.05731 0.15347 -0.05985 0.15607 -0.0617 C 0.15833 -0.06332 0.16111 -0.06332 0.16336 -0.06494 C 0.16684 -0.06771 0.16961 -0.0721 0.17309 -0.07465 C 0.17777 -0.07811 0.18698 -0.08181 0.19271 -0.08435 C 0.20121 -0.09198 0.20416 -0.09752 0.20729 -0.11047 C 0.20677 -0.13288 0.22222 -0.22186 0.18767 -0.23688 C 0.1868 -0.24127 0.18698 -0.24613 0.18524 -0.25006 C 0.1835 -0.25398 0.18021 -0.2563 0.17795 -0.25976 C 0.16944 -0.27317 0.16198 -0.2831 0.14878 -0.28888 C 0.13941 -0.29813 0.13021 -0.30275 0.11944 -0.30829 C 0.11232 -0.31199 0.09757 -0.31823 0.09757 -0.31823 C 0.09479 -0.318 0.05451 -0.31453 0.04635 -0.31176 C 0.04271 -0.31061 0.0401 -0.30621 0.03646 -0.30506 C 0.03021 -0.30298 0.02343 -0.30298 0.01684 -0.30182 C 0.00937 -0.29836 0.00764 -0.29813 3.33333E-6 -0.29212 C -0.00521 -0.28819 -0.01476 -0.27917 -0.01476 -0.27917 C -0.01823 -0.26092 -0.02361 -0.23827 -0.01476 -0.2207 C -0.01077 -0.21262 3.33333E-6 -0.21862 0.00729 -0.21747 C 0.00972 -0.21631 0.01284 -0.21654 0.01441 -0.21423 C 0.021 -0.20568 0.01458 -0.20199 0.01215 -0.19482 C 0.01093 -0.19182 0.01059 -0.18835 0.00972 -0.18511 C 0.01458 -0.16478 0.00573 -0.13681 -0.00973 -0.12988 C 0.03229 -0.05523 0.05746 -0.10492 -0.14393 -0.10053 C -0.15452 -0.09706 -0.16528 -0.09544 -0.1757 -0.09082 C -0.19653 -0.06309 -0.22049 -0.06725 -0.24879 -0.06494 C -0.31563 -0.03536 -0.39966 -0.07303 -0.47084 -0.07788 C -0.48473 -0.10261 -0.48334 -0.11532 -0.49028 -0.14282 C -0.48941 -0.15368 -0.48959 -0.16455 -0.48785 -0.17518 C -0.48716 -0.17911 -0.4842 -0.18142 -0.48299 -0.18511 C -0.4816 -0.18927 -0.48177 -0.1939 -0.48056 -0.19806 C -0.47934 -0.20268 -0.47726 -0.20661 -0.4757 -0.211 C -0.47813 -0.25445 -0.47813 -0.23919 -0.47813 -0.25653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ien laugh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52800" cy="6912990"/>
          </a:xfrm>
          <a:prstGeom prst="rect">
            <a:avLst/>
          </a:prstGeom>
          <a:noFill/>
        </p:spPr>
      </p:pic>
      <p:pic>
        <p:nvPicPr>
          <p:cNvPr id="16388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1799164" cy="647701"/>
          </a:xfrm>
          <a:prstGeom prst="rect">
            <a:avLst/>
          </a:prstGeom>
          <a:noFill/>
        </p:spPr>
      </p:pic>
      <p:pic>
        <p:nvPicPr>
          <p:cNvPr id="16392" name="Picture 8" descr="space ship - flying sauc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0"/>
            <a:ext cx="1409700" cy="939800"/>
          </a:xfrm>
          <a:prstGeom prst="rect">
            <a:avLst/>
          </a:prstGeom>
          <a:noFill/>
        </p:spPr>
      </p:pic>
      <p:pic>
        <p:nvPicPr>
          <p:cNvPr id="9" name="Picture 8" descr="space ship - flying sauc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048000"/>
            <a:ext cx="1409700" cy="939800"/>
          </a:xfrm>
          <a:prstGeom prst="rect">
            <a:avLst/>
          </a:prstGeom>
          <a:noFill/>
        </p:spPr>
      </p:pic>
      <p:pic>
        <p:nvPicPr>
          <p:cNvPr id="10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0"/>
            <a:ext cx="1799164" cy="647701"/>
          </a:xfrm>
          <a:prstGeom prst="rect">
            <a:avLst/>
          </a:prstGeom>
          <a:noFill/>
        </p:spPr>
      </p:pic>
      <p:pic>
        <p:nvPicPr>
          <p:cNvPr id="11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1799164" cy="647701"/>
          </a:xfrm>
          <a:prstGeom prst="rect">
            <a:avLst/>
          </a:prstGeom>
          <a:noFill/>
        </p:spPr>
      </p:pic>
      <p:pic>
        <p:nvPicPr>
          <p:cNvPr id="12" name="Picture 11" descr="space ship - flying sauc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2057400"/>
            <a:ext cx="1409700" cy="939800"/>
          </a:xfrm>
          <a:prstGeom prst="rect">
            <a:avLst/>
          </a:prstGeom>
          <a:noFill/>
        </p:spPr>
      </p:pic>
      <p:pic>
        <p:nvPicPr>
          <p:cNvPr id="13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1799164" cy="647701"/>
          </a:xfrm>
          <a:prstGeom prst="rect">
            <a:avLst/>
          </a:prstGeom>
          <a:noFill/>
        </p:spPr>
      </p:pic>
      <p:pic>
        <p:nvPicPr>
          <p:cNvPr id="14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1799164" cy="647701"/>
          </a:xfrm>
          <a:prstGeom prst="rect">
            <a:avLst/>
          </a:prstGeom>
          <a:noFill/>
        </p:spPr>
      </p:pic>
      <p:pic>
        <p:nvPicPr>
          <p:cNvPr id="15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799164" cy="647701"/>
          </a:xfrm>
          <a:prstGeom prst="rect">
            <a:avLst/>
          </a:prstGeom>
          <a:noFill/>
        </p:spPr>
      </p:pic>
      <p:pic>
        <p:nvPicPr>
          <p:cNvPr id="16" name="Picture 4" descr="animated flying 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1799164" cy="6477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76600" y="36576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There were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en-US" sz="2800" b="1" dirty="0" smtClean="0"/>
              <a:t> spaceships hovering.  </a:t>
            </a:r>
            <a:r>
              <a:rPr lang="en-US" sz="2800" b="1" dirty="0" smtClean="0">
                <a:solidFill>
                  <a:srgbClr val="FF0000"/>
                </a:solidFill>
              </a:rPr>
              <a:t>Three</a:t>
            </a:r>
            <a:r>
              <a:rPr lang="en-US" sz="2800" b="1" dirty="0" smtClean="0"/>
              <a:t> more spaceships joined them.  How many spaceships in all?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5750004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7 + 3 = ___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41145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10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-0.02195 C -0.09826 -0.01987 -0.11701 -0.01895 -0.13559 -0.01548 C -0.14062 -0.01456 -0.15017 -0.00878 -0.15017 -0.00878 C -0.15468 -0.00277 -0.15764 0.00509 -0.1625 0.01063 C -0.17066 0.02011 -0.18246 0.0282 -0.19166 0.03652 C -0.19409 0.0386 -0.19687 0.04022 -0.19895 0.04299 C -0.20069 0.04507 -0.20173 0.04854 -0.20399 0.04946 C -0.21024 0.052 -0.21701 0.05154 -0.22343 0.0527 C -0.24132 0.05917 -0.24323 0.06125 -0.26979 0.0527 C -0.27552 0.05085 -0.27864 0.0416 -0.28437 0.03975 C -0.29392 0.03652 -0.30208 0.03097 -0.31128 0.02681 C -0.32274 0.01156 -0.32916 -0.00485 -0.34531 -0.01201 C -0.34687 -0.01849 -0.34843 -0.02519 -0.35017 -0.03166 C -0.35104 -0.03489 -0.35277 -0.04137 -0.35277 -0.04137 C -0.35052 -0.08065 -0.35764 -0.09984 -0.3283 -0.10954 C -0.32205 -0.12202 -0.31215 -0.13404 -0.30139 -0.13866 C -0.29687 -0.15715 -0.29114 -0.15114 -0.28194 -0.16478 C -0.26545 -0.18927 -0.28003 -0.18072 -0.26493 -0.18742 C -0.2618 -0.20014 -0.25468 -0.20499 -0.25017 -0.21678 C -0.24618 -0.22718 -0.24479 -0.2348 -0.24288 -0.24589 C -0.24201 -0.25121 -0.24149 -0.25676 -0.24045 -0.26207 C -0.23906 -0.26877 -0.23559 -0.28172 -0.23559 -0.28172 C -0.23645 -0.29905 -0.23628 -0.31638 -0.23802 -0.33348 C -0.23871 -0.34042 -0.23854 -0.3492 -0.24288 -0.35313 C -0.25295 -0.36214 -0.26076 -0.36954 -0.27222 -0.37578 C -0.27691 -0.37832 -0.2868 -0.38225 -0.2868 -0.38225 C -0.30069 -0.38109 -0.31475 -0.38271 -0.3283 -0.37901 C -0.33159 -0.37809 -0.33264 -0.37162 -0.33559 -0.36931 C -0.33923 -0.36653 -0.36145 -0.35775 -0.36493 -0.35313 C -0.36614 -0.35151 -0.36493 -0.34874 -0.36493 -0.34666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01733E-6 C -0.03194 -0.01409 -0.01423 -0.01039 -0.05364 -0.00646 C -0.07065 -0.00184 -0.08732 0.00648 -0.09999 0.02266 C -0.10433 0.04045 -0.10503 0.0393 -0.11701 0.04877 C -0.12204 0.0527 -0.13159 0.06171 -0.13159 0.06171 C -0.14513 0.08875 -0.12447 0.05131 -0.14861 0.07789 C -0.16597 0.09707 -0.13489 0.08043 -0.1585 0.0906 C -0.17395 0.10493 -0.1585 0.08898 -0.17065 0.10724 C -0.17517 0.11417 -0.18142 0.1188 -0.18524 0.12642 C -0.19114 0.13867 -0.19774 0.15184 -0.20486 0.16248 C -0.22395 0.1909 -0.24114 0.2087 -0.26822 0.22071 C -0.30555 0.2184 -0.31822 0.22395 -0.34374 0.2013 C -0.35121 0.17126 -0.35156 0.13798 -0.33159 0.12018 C -0.32586 0.10886 -0.32187 0.10516 -0.31215 0.10077 C -0.30555 0.09153 -0.28767 0.08113 -0.28767 0.08113 C -0.27916 0.06426 -0.26892 0.06056 -0.25607 0.05201 C -0.23715 0.03953 -0.25954 0.05039 -0.24131 0.0423 C -0.23072 0.03167 -0.22968 0.02682 -0.21701 0.02266 C -0.20972 0.01295 -0.20468 0.0074 -0.19496 0.00324 C -0.18611 -0.00554 -0.17864 -0.01155 -0.16822 -0.01617 C -0.15607 -0.04044 -0.14114 -0.05315 -0.13645 -0.08435 C -0.13489 -0.09521 -0.13159 -0.11693 -0.13159 -0.11693 C -0.13246 -0.14513 -0.13263 -0.17332 -0.13402 -0.20129 C -0.13454 -0.21076 -0.13836 -0.21261 -0.14131 -0.2207 C -0.14253 -0.2237 -0.14374 -0.23041 -0.14374 -0.23041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9496E-6 C -0.01388 0.00254 -0.02169 0.00971 -0.03419 0.01294 C -0.06753 0.02173 -0.10468 0.02843 -0.13906 0.02912 C -0.22274 0.03097 -0.30659 0.0312 -0.39027 0.03236 C -0.41406 0.04044 -0.43732 0.05061 -0.4611 0.05847 C -0.47603 0.06841 -0.46788 0.06217 -0.48541 0.07788 C -0.49166 0.08343 -0.50017 0.08112 -0.50728 0.08436 C -0.5111 0.08921 -0.51597 0.09244 -0.51961 0.0973 C -0.52169 0.10007 -0.52239 0.10446 -0.52447 0.10723 C -0.52933 0.11394 -0.53663 0.11694 -0.54149 0.12341 C -0.54357 0.12619 -0.54426 0.13035 -0.54635 0.13312 C -0.54843 0.13589 -0.55138 0.13705 -0.55364 0.13959 C -0.5684 0.15692 -0.57447 0.16917 -0.58298 0.19159 C -0.5894 0.20869 -0.5861 0.19436 -0.59513 0.211 C -0.60086 0.22163 -0.59999 0.2288 -0.60485 0.24035 C -0.60763 0.24729 -0.61475 0.25977 -0.61475 0.25977 C -0.62013 0.31061 -0.62985 0.38479 -0.60728 0.42847 C -0.60572 0.43702 -0.60451 0.44742 -0.59999 0.45459 C -0.59739 0.45875 -0.5934 0.46083 -0.59027 0.4643 C -0.58767 0.4673 -0.58524 0.47053 -0.58298 0.474 C -0.58107 0.47701 -0.58038 0.48117 -0.57812 0.48371 C -0.57378 0.48879 -0.5684 0.49226 -0.56353 0.49665 C -0.55798 0.5015 -0.55051 0.49873 -0.54392 0.49989 C -0.50867 0.51237 -0.4769 0.50497 -0.43906 0.50335 C -0.41996 0.49272 -0.40294 0.47747 -0.38298 0.47077 C -0.37343 0.46129 -0.36666 0.45182 -0.35607 0.44488 C -0.35451 0.44165 -0.3526 0.43864 -0.35121 0.43518 C -0.34947 0.43102 -0.34913 0.42501 -0.34635 0.422 C -0.34079 0.41599 -0.3269 0.40906 -0.3269 0.40906 C -0.31926 0.39381 -0.31649 0.37971 -0.30242 0.37347 C -0.29843 0.35706 -0.2901 0.34943 -0.27812 0.34412 C -0.27395 0.32725 -0.26579 0.31708 -0.25364 0.31153 C -0.24965 0.30622 -0.24461 0.30183 -0.24149 0.29536 C -0.23992 0.29212 -0.23853 0.28865 -0.23663 0.28565 C -0.23211 0.27872 -0.22204 0.26624 -0.22204 0.26624 C -0.21944 0.25584 -0.22083 0.25514 -0.21232 0.25006 C -0.196 0.24058 -0.19756 0.25121 -0.19756 0.23712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imated birds singing on a branc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272277" cy="2209801"/>
          </a:xfrm>
          <a:prstGeom prst="rect">
            <a:avLst/>
          </a:prstGeom>
          <a:noFill/>
        </p:spPr>
      </p:pic>
      <p:pic>
        <p:nvPicPr>
          <p:cNvPr id="18436" name="Picture 4" descr="bird eating wor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399"/>
            <a:ext cx="1828800" cy="1371601"/>
          </a:xfrm>
          <a:prstGeom prst="rect">
            <a:avLst/>
          </a:prstGeom>
          <a:noFill/>
        </p:spPr>
      </p:pic>
      <p:pic>
        <p:nvPicPr>
          <p:cNvPr id="18438" name="Picture 6" descr="bird on ground hopping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077777"/>
            <a:ext cx="1600200" cy="1780223"/>
          </a:xfrm>
          <a:prstGeom prst="rect">
            <a:avLst/>
          </a:prstGeom>
          <a:noFill/>
        </p:spPr>
      </p:pic>
      <p:pic>
        <p:nvPicPr>
          <p:cNvPr id="18440" name="Picture 8" descr="quacking duc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572000"/>
            <a:ext cx="1485900" cy="1371600"/>
          </a:xfrm>
          <a:prstGeom prst="rect">
            <a:avLst/>
          </a:prstGeom>
          <a:noFill/>
        </p:spPr>
      </p:pic>
      <p:pic>
        <p:nvPicPr>
          <p:cNvPr id="18442" name="Picture 10" descr="bird learning to fl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799" y="5029201"/>
            <a:ext cx="3219417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95800" y="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were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4000" b="1" dirty="0" smtClean="0"/>
              <a:t> </a:t>
            </a:r>
            <a:r>
              <a:rPr lang="en-US" sz="4000" b="1" dirty="0" smtClean="0"/>
              <a:t>birds on a branch, and </a:t>
            </a:r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4000" b="1" dirty="0" smtClean="0"/>
              <a:t> birds on the ground.  How many birds are there in all?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5 </a:t>
            </a:r>
            <a:r>
              <a:rPr lang="en-US" sz="7200" dirty="0" smtClean="0">
                <a:solidFill>
                  <a:srgbClr val="FF0000"/>
                </a:solidFill>
              </a:rPr>
              <a:t>+ 4 =___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438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9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nda eating bamboo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504231"/>
            <a:ext cx="1343025" cy="1353769"/>
          </a:xfrm>
          <a:prstGeom prst="rect">
            <a:avLst/>
          </a:prstGeom>
          <a:noFill/>
        </p:spPr>
      </p:pic>
      <p:pic>
        <p:nvPicPr>
          <p:cNvPr id="2052" name="Picture 4" descr="panda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1419100" cy="1081890"/>
          </a:xfrm>
          <a:prstGeom prst="rect">
            <a:avLst/>
          </a:prstGeom>
          <a:noFill/>
        </p:spPr>
      </p:pic>
      <p:pic>
        <p:nvPicPr>
          <p:cNvPr id="2054" name="Picture 6" descr="panda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685800" cy="941295"/>
          </a:xfrm>
          <a:prstGeom prst="rect">
            <a:avLst/>
          </a:prstGeom>
          <a:noFill/>
        </p:spPr>
      </p:pic>
      <p:pic>
        <p:nvPicPr>
          <p:cNvPr id="2056" name="Picture 8" descr="panda and baby panda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09800"/>
            <a:ext cx="1925051" cy="1524000"/>
          </a:xfrm>
          <a:prstGeom prst="rect">
            <a:avLst/>
          </a:prstGeom>
          <a:noFill/>
        </p:spPr>
      </p:pic>
      <p:pic>
        <p:nvPicPr>
          <p:cNvPr id="2058" name="Picture 10" descr="panda with bamboo 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05400"/>
            <a:ext cx="1965958" cy="1752600"/>
          </a:xfrm>
          <a:prstGeom prst="rect">
            <a:avLst/>
          </a:prstGeom>
          <a:noFill/>
        </p:spPr>
      </p:pic>
      <p:pic>
        <p:nvPicPr>
          <p:cNvPr id="2060" name="Picture 12" descr=" panda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"/>
            <a:ext cx="1828800" cy="1232598"/>
          </a:xfrm>
          <a:prstGeom prst="rect">
            <a:avLst/>
          </a:prstGeom>
          <a:noFill/>
        </p:spPr>
      </p:pic>
      <p:pic>
        <p:nvPicPr>
          <p:cNvPr id="2062" name="Picture 14" descr="http://www.heathersanimations.com/animals/2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733800"/>
            <a:ext cx="1371600" cy="1504951"/>
          </a:xfrm>
          <a:prstGeom prst="rect">
            <a:avLst/>
          </a:prstGeom>
          <a:noFill/>
        </p:spPr>
      </p:pic>
      <p:pic>
        <p:nvPicPr>
          <p:cNvPr id="2064" name="Picture 16" descr=" animati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21945" cy="1447800"/>
          </a:xfrm>
          <a:prstGeom prst="rect">
            <a:avLst/>
          </a:prstGeom>
          <a:noFill/>
        </p:spPr>
      </p:pic>
      <p:pic>
        <p:nvPicPr>
          <p:cNvPr id="2066" name="Picture 18" descr="Clipart Of A Path And And Cave Royalty Free Vector Illustrati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61693" y="3048000"/>
            <a:ext cx="4982308" cy="4419600"/>
          </a:xfrm>
          <a:prstGeom prst="rect">
            <a:avLst/>
          </a:prstGeom>
          <a:noFill/>
        </p:spPr>
      </p:pic>
      <p:pic>
        <p:nvPicPr>
          <p:cNvPr id="2068" name="Picture 20" descr="Cute Panda Animation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0"/>
            <a:ext cx="942975" cy="8953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There were </a:t>
            </a: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sz="2800" b="1" dirty="0" smtClean="0"/>
              <a:t> panda bears playing at the zoo.</a:t>
            </a:r>
            <a:r>
              <a:rPr lang="en-US" sz="2800" b="1" dirty="0" smtClean="0">
                <a:solidFill>
                  <a:srgbClr val="FF0000"/>
                </a:solidFill>
              </a:rPr>
              <a:t> Two </a:t>
            </a:r>
            <a:r>
              <a:rPr lang="en-US" sz="2800" b="1" dirty="0" smtClean="0"/>
              <a:t>of the pandas went into the cave.  How many pandas are still playing?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8288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10 – 2 = ___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447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8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972 0.00093 0.01961 0.0007 0.02916 0.00278 C 0.03698 0.0044 0.04427 0.00949 0.05208 0.01111 C 0.06302 0.01829 0.07048 0.02847 0.07708 0.04167 C 0.07639 0.04815 0.07639 0.05486 0.075 0.06111 C 0.07361 0.06759 0.06753 0.07315 0.06458 0.07778 C 0.05486 0.09329 0.06753 0.07917 0.05208 0.09722 C 0.02205 0.13218 0.06076 0.08519 0.0375 0.11111 C 0.02934 0.12014 0.02257 0.13172 0.0125 0.13611 C 0.00625 0.14445 0.00208 0.14908 -0.00625 0.15278 C -0.00834 0.15648 -0.0099 0.16088 -0.0125 0.16389 C -0.01424 0.16574 -0.01684 0.16528 -0.01875 0.16667 C -0.02118 0.16829 -0.03247 0.1794 -0.03334 0.18056 C -0.04723 0.19908 -0.02709 0.17963 -0.04375 0.19445 C -0.04948 0.20602 -0.05625 0.21389 -0.06459 0.22222 C -0.06945 0.24167 -0.06216 0.21898 -0.075 0.23611 C -0.07848 0.24074 -0.08056 0.24722 -0.08334 0.25278 C -0.08664 0.25926 -0.09584 0.26945 -0.09584 0.26945 C -0.10052 0.28797 -0.11268 0.3007 -0.11667 0.31945 C -0.11754 0.32315 -0.11789 0.32685 -0.11875 0.33056 C -0.11997 0.33611 -0.12292 0.34722 -0.12292 0.34722 C -0.12118 0.37338 -0.1224 0.37616 -0.11459 0.39445 C -0.11302 0.39815 -0.11268 0.40255 -0.11042 0.40556 C -0.10695 0.41019 -0.09792 0.41667 -0.09792 0.41667 C -0.06545 0.48148 -0.00434 0.46759 0.04791 0.46945 C 0.08646 0.47685 0.12291 0.47639 0.1625 0.47778 C 0.19479 0.48102 0.22586 0.48334 0.25833 0.48056 C 0.2717 0.47801 0.28264 0.47384 0.29583 0.46945 C 0.29861 0.46852 0.30416 0.46667 0.30416 0.46667 C 0.31771 0.45463 0.3368 0.45047 0.35208 0.44167 C 0.35486 0.44005 0.35746 0.4375 0.36041 0.43611 C 0.36649 0.43287 0.37916 0.42778 0.37916 0.42778 C 0.38646 0.41806 0.39548 0.4132 0.40208 0.40278 C 0.41059 0.38959 0.40642 0.39468 0.4125 0.38056 C 0.41545 0.37361 0.41996 0.36806 0.42291 0.36111 C 0.42465 0.35672 0.42482 0.35139 0.42708 0.34722 C 0.43507 0.33241 0.43333 0.35139 0.43333 0.33334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aby happy and crying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953000"/>
            <a:ext cx="1785937" cy="1905001"/>
          </a:xfrm>
          <a:prstGeom prst="rect">
            <a:avLst/>
          </a:prstGeom>
          <a:noFill/>
        </p:spPr>
      </p:pic>
      <p:pic>
        <p:nvPicPr>
          <p:cNvPr id="1028" name="Picture 4" descr=" baby crying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593079"/>
            <a:ext cx="1371600" cy="1264921"/>
          </a:xfrm>
          <a:prstGeom prst="rect">
            <a:avLst/>
          </a:prstGeom>
          <a:noFill/>
        </p:spPr>
      </p:pic>
      <p:pic>
        <p:nvPicPr>
          <p:cNvPr id="1030" name="Picture 6" descr=" baby crying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515367"/>
            <a:ext cx="1152525" cy="1342633"/>
          </a:xfrm>
          <a:prstGeom prst="rect">
            <a:avLst/>
          </a:prstGeom>
          <a:noFill/>
        </p:spPr>
      </p:pic>
      <p:pic>
        <p:nvPicPr>
          <p:cNvPr id="1032" name="Picture 8" descr=" baby rocking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715000"/>
            <a:ext cx="1661160" cy="1143000"/>
          </a:xfrm>
          <a:prstGeom prst="rect">
            <a:avLst/>
          </a:prstGeom>
          <a:noFill/>
        </p:spPr>
      </p:pic>
      <p:pic>
        <p:nvPicPr>
          <p:cNvPr id="1034" name="Picture 10" descr=" baby crawling 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14350" y="6787444"/>
            <a:ext cx="1123950" cy="832556"/>
          </a:xfrm>
          <a:prstGeom prst="rect">
            <a:avLst/>
          </a:prstGeom>
          <a:noFill/>
        </p:spPr>
      </p:pic>
      <p:pic>
        <p:nvPicPr>
          <p:cNvPr id="1036" name="Picture 12" descr=" baby 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6858000"/>
            <a:ext cx="1905000" cy="1104901"/>
          </a:xfrm>
          <a:prstGeom prst="rect">
            <a:avLst/>
          </a:prstGeom>
          <a:noFill/>
        </p:spPr>
      </p:pic>
      <p:pic>
        <p:nvPicPr>
          <p:cNvPr id="1038" name="Picture 14" descr=" baby crawling animatio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6858000"/>
            <a:ext cx="1428750" cy="1133476"/>
          </a:xfrm>
          <a:prstGeom prst="rect">
            <a:avLst/>
          </a:prstGeom>
          <a:noFill/>
        </p:spPr>
      </p:pic>
      <p:pic>
        <p:nvPicPr>
          <p:cNvPr id="1040" name="Picture 16" descr=" baby animati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5105400"/>
            <a:ext cx="1317556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My mom had </a:t>
            </a:r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r>
              <a:rPr lang="en-US" sz="4000" b="1" dirty="0" smtClean="0"/>
              <a:t> babies in the room with her. </a:t>
            </a:r>
            <a:r>
              <a:rPr lang="en-US" sz="4000" b="1" dirty="0" smtClean="0">
                <a:solidFill>
                  <a:srgbClr val="FF0000"/>
                </a:solidFill>
              </a:rPr>
              <a:t> Three </a:t>
            </a:r>
            <a:r>
              <a:rPr lang="en-US" sz="4000" b="1" dirty="0" smtClean="0"/>
              <a:t>more babies crawled into the room.  How many babies are there altogether?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9624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 + 3 = ___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4290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8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1042" name="Picture 18" descr="http://sr.photos3.fotosearch.com/bthumb/CSP/CSP992/k131509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354210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-0.00087 -0.00278 -0.0007 -0.00625 -0.00209 -0.00834 C -0.00573 -0.01297 -0.01111 -0.01482 -0.01476 -0.01945 C -0.02188 -0.02894 -0.03004 -0.04028 -0.03959 -0.04445 C -0.04289 -0.05718 -0.04931 -0.05834 -0.05625 -0.06667 C -0.06129 -0.07269 -0.06598 -0.07963 -0.07084 -0.08611 C -0.08872 -0.10996 -0.11025 -0.12639 -0.13143 -0.14445 C -0.14063 -0.15232 -0.1474 -0.16158 -0.15625 -0.16945 C -0.16216 -0.18125 -0.17153 -0.18982 -0.17917 -0.2 C -0.18785 -0.21158 -0.19601 -0.22408 -0.20625 -0.23334 C -0.20764 -0.23611 -0.20868 -0.23935 -0.21042 -0.24167 C -0.21216 -0.24398 -0.21511 -0.24468 -0.21667 -0.24722 C -0.21997 -0.25232 -0.22223 -0.25834 -0.225 -0.26389 C -0.22639 -0.26667 -0.22917 -0.27222 -0.22917 -0.27222 C -0.22986 -0.27593 -0.23039 -0.27963 -0.23125 -0.28334 C -0.23247 -0.28889 -0.23542 -0.3 -0.23542 -0.3 C -0.23386 -0.3375 -0.23316 -0.35648 -0.225 -0.38889 C -0.22379 -0.39375 -0.21545 -0.4 -0.2125 -0.40278 C -0.1915 -0.42269 -0.17865 -0.43079 -0.15417 -0.43889 C -0.13698 -0.43797 -0.11962 -0.43773 -0.10226 -0.43611 C -0.09427 -0.43542 -0.08681 -0.43033 -0.07917 -0.42778 C -0.05157 -0.41852 -0.025 -0.40926 0.00208 -0.39722 C 0.01927 -0.39815 0.03663 -0.39838 0.05416 -0.4 C 0.05677 -0.40023 0.05955 -0.40278 0.06232 -0.40278 C 0.06771 -0.40278 0.07066 -0.39722 0.075 -0.39445 C 0.08211 -0.38982 0.09027 -0.38866 0.09791 -0.38611 C 0.1158 -0.38009 0.10121 -0.38056 0.10833 -0.38056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6493 0.00254 -0.12205 0.00486 -0.1875 0.00277 C -0.21806 -0.00394 -0.20417 -0.00139 -0.22917 -0.00556 C -0.23125 -0.00649 -0.23334 -0.00764 -0.23542 -0.00834 C -0.23837 -0.0095 -0.24098 -0.00996 -0.24375 -0.01112 C -0.24792 -0.01274 -0.25625 -0.01667 -0.25625 -0.01667 C -0.2665 -0.02686 -0.27535 -0.03357 -0.2875 -0.03889 C -0.30539 -0.06274 -0.28334 -0.03588 -0.3 -0.05 C -0.30799 -0.05672 -0.31563 -0.06412 -0.32292 -0.07223 C -0.32518 -0.07477 -0.32691 -0.07825 -0.32917 -0.08056 C -0.33316 -0.08473 -0.34167 -0.09167 -0.34167 -0.09167 C -0.34792 -0.10417 -0.35729 -0.11297 -0.36459 -0.125 C -0.37535 -0.14306 -0.375 -0.15278 -0.38125 -0.17223 C -0.38229 -0.17524 -0.38438 -0.17755 -0.38542 -0.18056 C -0.38646 -0.18311 -0.38681 -0.18612 -0.3875 -0.18889 C -0.38681 -0.1963 -0.38681 -0.20394 -0.38542 -0.21112 C -0.38247 -0.22662 -0.37379 -0.23334 -0.36459 -0.24167 C -0.36216 -0.24375 -0.36077 -0.24769 -0.35834 -0.25 C -0.35104 -0.25695 -0.34184 -0.2588 -0.33351 -0.26112 C -0.30209 -0.26019 -0.27084 -0.25996 -0.23959 -0.25834 C -0.22813 -0.25764 -0.21598 -0.24954 -0.20417 -0.24723 C -0.18611 -0.24352 -0.16875 -0.24167 -0.15209 -0.23056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8519E-6 C -0.00122 -0.04999 -0.00538 -0.09027 -0.00208 -0.13888 C -0.00017 -0.16712 0.01285 -0.19305 0.01875 -0.21944 C 0.02431 -0.24397 0.02882 -0.26921 0.03125 -0.29444 C 0.03247 -0.34953 0.02917 -0.44189 0.05 -0.49721 C 0.05538 -0.51157 0.06528 -0.52175 0.075 -0.53055 C 0.08056 -0.52962 0.08681 -0.53147 0.09167 -0.52777 C 0.09601 -0.5243 0.09722 -0.51666 0.1 -0.5111 C 0.10139 -0.50833 0.10417 -0.50277 0.10417 -0.50277 C 0.1066 -0.48981 0.11215 -0.48147 0.11667 -0.46944 C 0.11944 -0.42939 0.11719 -0.44883 0.12292 -0.4111 C 0.12361 -0.40647 0.125 -0.39721 0.125 -0.39721 C 0.12431 -0.37962 0.12396 -0.36203 0.12292 -0.34444 C 0.12205 -0.33147 0.11806 -0.31851 0.11667 -0.30555 C 0.11615 -0.30046 0.11493 -0.27985 0.1125 -0.27221 C 0.10729 -0.25578 0.10226 -0.23934 0.09792 -0.22221 C 0.09201 -0.1986 0.09792 -0.17221 0.09792 -0.14721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384</TotalTime>
  <Words>538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Franklin Gothic Book</vt:lpstr>
      <vt:lpstr>Franklin Gothic Medium</vt:lpstr>
      <vt:lpstr>Wingdings 2</vt:lpstr>
      <vt:lpstr>Trek</vt:lpstr>
      <vt:lpstr>Rich Donnell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User</dc:creator>
  <cp:lastModifiedBy>GARETH</cp:lastModifiedBy>
  <cp:revision>59</cp:revision>
  <dcterms:created xsi:type="dcterms:W3CDTF">2014-07-27T01:11:16Z</dcterms:created>
  <dcterms:modified xsi:type="dcterms:W3CDTF">2015-01-12T14:05:17Z</dcterms:modified>
</cp:coreProperties>
</file>