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2292"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08ED84-3EF3-425D-A71B-02CCB98C5943}" type="datetimeFigureOut">
              <a:rPr lang="en-GB" smtClean="0"/>
              <a:pPr/>
              <a:t>21/06/2011</a:t>
            </a:fld>
            <a:endParaRPr lang="en-GB"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C051F9-79D5-4CC2-B4B2-5725DE619EAF}" type="slidenum">
              <a:rPr lang="en-GB" smtClean="0"/>
              <a:pPr/>
              <a:t>‹#›</a:t>
            </a:fld>
            <a:endParaRPr lang="en-GB" dirty="0"/>
          </a:p>
        </p:txBody>
      </p:sp>
    </p:spTree>
    <p:extLst>
      <p:ext uri="{BB962C8B-B14F-4D97-AF65-F5344CB8AC3E}">
        <p14:creationId xmlns:p14="http://schemas.microsoft.com/office/powerpoint/2010/main" val="287925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3C051F9-79D5-4CC2-B4B2-5725DE619EAF}" type="slidenum">
              <a:rPr lang="en-GB" smtClean="0"/>
              <a:pPr/>
              <a:t>1</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3C051F9-79D5-4CC2-B4B2-5725DE619EAF}" type="slidenum">
              <a:rPr lang="en-GB" smtClean="0"/>
              <a:pPr/>
              <a:t>2</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3C051F9-79D5-4CC2-B4B2-5725DE619EAF}" type="slidenum">
              <a:rPr lang="en-GB" smtClean="0"/>
              <a:pPr/>
              <a:t>3</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3C051F9-79D5-4CC2-B4B2-5725DE619EAF}" type="slidenum">
              <a:rPr lang="en-GB" smtClean="0"/>
              <a:pPr/>
              <a:t>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3C051F9-79D5-4CC2-B4B2-5725DE619EAF}" type="slidenum">
              <a:rPr lang="en-GB" smtClean="0"/>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3C051F9-79D5-4CC2-B4B2-5725DE619EAF}" type="slidenum">
              <a:rPr lang="en-GB" smtClean="0"/>
              <a:pPr/>
              <a:t>6</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3C051F9-79D5-4CC2-B4B2-5725DE619EAF}" type="slidenum">
              <a:rPr lang="en-GB" smtClean="0"/>
              <a:pPr/>
              <a:t>7</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3C051F9-79D5-4CC2-B4B2-5725DE619EAF}" type="slidenum">
              <a:rPr lang="en-GB" smtClean="0"/>
              <a:pPr/>
              <a:t>8</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C76E1D2-11D8-4A77-B52A-85CFAF62E114}" type="datetime1">
              <a:rPr lang="en-GB" smtClean="0"/>
              <a:pPr/>
              <a:t>21/06/2011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CB9A23-9D33-4E7A-B5F9-CCDE99DEE276}"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8B5501-161D-4825-ACB0-5F362F68B797}" type="datetime1">
              <a:rPr lang="en-GB" smtClean="0"/>
              <a:pPr/>
              <a:t>21/06/2011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CB9A23-9D33-4E7A-B5F9-CCDE99DEE276}"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BF49A17-54CE-402C-9061-6BDC407A97E5}" type="datetime1">
              <a:rPr lang="en-GB" smtClean="0"/>
              <a:pPr/>
              <a:t>21/06/2011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CB9A23-9D33-4E7A-B5F9-CCDE99DEE276}"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7BA383D-37AC-437F-8AD6-AC4D995391C4}" type="datetime1">
              <a:rPr lang="en-GB" smtClean="0"/>
              <a:pPr/>
              <a:t>21/06/2011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CB9A23-9D33-4E7A-B5F9-CCDE99DEE276}"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37D413-7E57-401F-B892-955FE240D92D}" type="datetime1">
              <a:rPr lang="en-GB" smtClean="0"/>
              <a:pPr/>
              <a:t>21/06/2011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CB9A23-9D33-4E7A-B5F9-CCDE99DEE276}"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86B4D32-1474-4E40-BDCE-71886B096DDE}" type="datetime1">
              <a:rPr lang="en-GB" smtClean="0"/>
              <a:pPr/>
              <a:t>21/06/2011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8CB9A23-9D33-4E7A-B5F9-CCDE99DEE276}"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8D3EF42-2326-46B6-95E8-C4D3A5B7A720}" type="datetime1">
              <a:rPr lang="en-GB" smtClean="0"/>
              <a:pPr/>
              <a:t>21/06/2011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8CB9A23-9D33-4E7A-B5F9-CCDE99DEE276}"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6707A47-A336-4F4D-A10C-C962D43AD66C}" type="datetime1">
              <a:rPr lang="en-GB" smtClean="0"/>
              <a:pPr/>
              <a:t>21/06/2011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8CB9A23-9D33-4E7A-B5F9-CCDE99DEE276}"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410B33-1E42-4678-9643-7B0B4BD7A801}" type="datetime1">
              <a:rPr lang="en-GB" smtClean="0"/>
              <a:pPr/>
              <a:t>21/06/2011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8CB9A23-9D33-4E7A-B5F9-CCDE99DEE276}"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AACFD7-4708-403B-B35A-F792184D91D9}" type="datetime1">
              <a:rPr lang="en-GB" smtClean="0"/>
              <a:pPr/>
              <a:t>21/06/2011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8CB9A23-9D33-4E7A-B5F9-CCDE99DEE276}"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D516A6-A050-4A75-8DDA-17D3DD7238CB}" type="datetime1">
              <a:rPr lang="en-GB" smtClean="0"/>
              <a:pPr/>
              <a:t>21/06/2011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8CB9A23-9D33-4E7A-B5F9-CCDE99DEE276}"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AEF18E5-5B58-4140-BCDD-DB0C00E8742F}" type="datetime1">
              <a:rPr lang="en-GB" smtClean="0"/>
              <a:pPr/>
              <a:t>21/06/2011</a:t>
            </a:fld>
            <a:endParaRPr lang="en-GB"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8CB9A23-9D33-4E7A-B5F9-CCDE99DEE276}"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t1.gstatic.com/images?q=tbn:ANd9GcSMjmXCa7kXV_wR8zlS8n_Ht1tbiJSL3AmBCb38LHc6ga_mVbsd"/>
          <p:cNvPicPr>
            <a:picLocks noChangeAspect="1" noChangeArrowheads="1"/>
          </p:cNvPicPr>
          <p:nvPr/>
        </p:nvPicPr>
        <p:blipFill>
          <a:blip r:embed="rId3" cstate="print"/>
          <a:srcRect/>
          <a:stretch>
            <a:fillRect/>
          </a:stretch>
        </p:blipFill>
        <p:spPr bwMode="auto">
          <a:xfrm>
            <a:off x="4572000" y="5105400"/>
            <a:ext cx="2286000" cy="3679672"/>
          </a:xfrm>
          <a:prstGeom prst="rect">
            <a:avLst/>
          </a:prstGeom>
          <a:noFill/>
        </p:spPr>
      </p:pic>
      <p:pic>
        <p:nvPicPr>
          <p:cNvPr id="9" name="Picture 4" descr="http://t3.gstatic.com/images?q=tbn:ANd9GcRstq6RhDIufWmoeBFHECa2apgbakS24TCLwZR-BGSk2PYPioyG4A"/>
          <p:cNvPicPr>
            <a:picLocks noChangeAspect="1" noChangeArrowheads="1"/>
          </p:cNvPicPr>
          <p:nvPr/>
        </p:nvPicPr>
        <p:blipFill>
          <a:blip r:embed="rId4" cstate="print"/>
          <a:srcRect/>
          <a:stretch>
            <a:fillRect/>
          </a:stretch>
        </p:blipFill>
        <p:spPr bwMode="auto">
          <a:xfrm rot="11452312">
            <a:off x="2015070" y="5834441"/>
            <a:ext cx="2283145" cy="2192414"/>
          </a:xfrm>
          <a:prstGeom prst="rect">
            <a:avLst/>
          </a:prstGeom>
          <a:noFill/>
        </p:spPr>
      </p:pic>
      <p:sp>
        <p:nvSpPr>
          <p:cNvPr id="4" name="Rectangle 3"/>
          <p:cNvSpPr/>
          <p:nvPr/>
        </p:nvSpPr>
        <p:spPr>
          <a:xfrm>
            <a:off x="0" y="0"/>
            <a:ext cx="6858000" cy="1969770"/>
          </a:xfrm>
          <a:prstGeom prst="rect">
            <a:avLst/>
          </a:prstGeom>
          <a:noFill/>
        </p:spPr>
        <p:txBody>
          <a:bodyPr wrap="square" lIns="91440" tIns="45720" rIns="91440" bIns="45720">
            <a:spAutoFit/>
          </a:bodyPr>
          <a:lstStyle/>
          <a:p>
            <a:pPr algn="ctr"/>
            <a:r>
              <a:rPr lang="ca-ES" sz="5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El lloro Cantant</a:t>
            </a:r>
          </a:p>
          <a:p>
            <a:pPr algn="ctr"/>
            <a:r>
              <a:rPr lang="en-US"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THE SINGING PARROT</a:t>
            </a:r>
            <a:endParaRPr lang="en-US" sz="5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lgn="ctr"/>
            <a:endParaRPr lang="en-US" sz="1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5" name="TextBox 4"/>
          <p:cNvSpPr txBox="1"/>
          <p:nvPr/>
        </p:nvSpPr>
        <p:spPr>
          <a:xfrm>
            <a:off x="0" y="1905000"/>
            <a:ext cx="6858000" cy="3416320"/>
          </a:xfrm>
          <a:prstGeom prst="rect">
            <a:avLst/>
          </a:prstGeom>
          <a:noFill/>
        </p:spPr>
        <p:txBody>
          <a:bodyPr wrap="square" rtlCol="0">
            <a:spAutoFit/>
          </a:bodyPr>
          <a:lstStyle/>
          <a:p>
            <a:r>
              <a:rPr lang="en-GB" sz="2400" dirty="0" smtClean="0"/>
              <a:t>Once upon a time there was a parrot called Deborah.</a:t>
            </a:r>
          </a:p>
          <a:p>
            <a:r>
              <a:rPr lang="en-GB" sz="2400" dirty="0" smtClean="0"/>
              <a:t>She was a beautiful bird with bright blue feathers, all over her body, except for a flush of yellow feathers upon her breast. </a:t>
            </a:r>
          </a:p>
          <a:p>
            <a:endParaRPr lang="en-GB" sz="2400" dirty="0" smtClean="0"/>
          </a:p>
          <a:p>
            <a:r>
              <a:rPr lang="ca-ES" sz="2400" dirty="0" smtClean="0"/>
              <a:t>Hi havia una vegada un lloro anomenat Deborah.</a:t>
            </a:r>
            <a:br>
              <a:rPr lang="ca-ES" sz="2400" dirty="0" smtClean="0"/>
            </a:br>
            <a:r>
              <a:rPr lang="ca-ES" sz="2400" dirty="0" smtClean="0"/>
              <a:t>Ella era una bella au amb plomes blaves brillants, tot el cos, a excepció d'un color de plomes grogues sobre el pit.</a:t>
            </a:r>
          </a:p>
        </p:txBody>
      </p:sp>
      <p:sp>
        <p:nvSpPr>
          <p:cNvPr id="6" name="Date Placeholder 5"/>
          <p:cNvSpPr>
            <a:spLocks noGrp="1"/>
          </p:cNvSpPr>
          <p:nvPr>
            <p:ph type="dt" sz="half" idx="10"/>
          </p:nvPr>
        </p:nvSpPr>
        <p:spPr/>
        <p:txBody>
          <a:bodyPr/>
          <a:lstStyle/>
          <a:p>
            <a:fld id="{D15BD699-41EB-444C-8C73-9687FB63349F}" type="datetime1">
              <a:rPr lang="en-GB" smtClean="0"/>
              <a:pPr/>
              <a:t>21/06/2011</a:t>
            </a:fld>
            <a:endParaRPr lang="en-GB" dirty="0"/>
          </a:p>
        </p:txBody>
      </p:sp>
      <p:sp>
        <p:nvSpPr>
          <p:cNvPr id="7" name="Slide Number Placeholder 6"/>
          <p:cNvSpPr>
            <a:spLocks noGrp="1"/>
          </p:cNvSpPr>
          <p:nvPr>
            <p:ph type="sldNum" sz="quarter" idx="12"/>
          </p:nvPr>
        </p:nvSpPr>
        <p:spPr/>
        <p:txBody>
          <a:bodyPr/>
          <a:lstStyle/>
          <a:p>
            <a:fld id="{68CB9A23-9D33-4E7A-B5F9-CCDE99DEE276}" type="slidenum">
              <a:rPr lang="en-GB" smtClean="0"/>
              <a:pPr/>
              <a:t>1</a:t>
            </a:fld>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6172200" cy="4154984"/>
          </a:xfrm>
          <a:prstGeom prst="rect">
            <a:avLst/>
          </a:prstGeom>
        </p:spPr>
        <p:txBody>
          <a:bodyPr wrap="square">
            <a:spAutoFit/>
          </a:bodyPr>
          <a:lstStyle/>
          <a:p>
            <a:r>
              <a:rPr lang="en-GB" sz="2400" dirty="0" smtClean="0"/>
              <a:t>Deborah loved to sing, she could be found singing in the morning, in the afternoon and all throughout the night. However, this displeased the other animals in the jungle, because Deborah always sang very loudly, and badly!</a:t>
            </a:r>
          </a:p>
          <a:p>
            <a:endParaRPr lang="en-GB" sz="2400" dirty="0" smtClean="0"/>
          </a:p>
          <a:p>
            <a:r>
              <a:rPr lang="es-ES" sz="2400" dirty="0" smtClean="0"/>
              <a:t>Deborah </a:t>
            </a:r>
            <a:r>
              <a:rPr lang="ca-ES" sz="2400" dirty="0" smtClean="0"/>
              <a:t>encantava cantar, ella es pot trobar cantant en el matí, a la tarda i durant tota la nit. Tanmateix, això va desagradar en ulls d'altres animals a la selva, perquè Deborah sempre cantava en veu molt alta, i mal!</a:t>
            </a:r>
            <a:endParaRPr lang="en-GB" sz="2400" dirty="0"/>
          </a:p>
        </p:txBody>
      </p:sp>
      <p:sp>
        <p:nvSpPr>
          <p:cNvPr id="3" name="Date Placeholder 2"/>
          <p:cNvSpPr>
            <a:spLocks noGrp="1"/>
          </p:cNvSpPr>
          <p:nvPr>
            <p:ph type="dt" sz="half" idx="10"/>
          </p:nvPr>
        </p:nvSpPr>
        <p:spPr/>
        <p:txBody>
          <a:bodyPr/>
          <a:lstStyle/>
          <a:p>
            <a:fld id="{D339AD1C-D79C-4831-BC89-C8B7FB5DC56B}" type="datetime1">
              <a:rPr lang="en-GB" smtClean="0"/>
              <a:pPr/>
              <a:t>21/06/2011</a:t>
            </a:fld>
            <a:endParaRPr lang="en-GB" dirty="0"/>
          </a:p>
        </p:txBody>
      </p:sp>
      <p:sp>
        <p:nvSpPr>
          <p:cNvPr id="4" name="Slide Number Placeholder 3"/>
          <p:cNvSpPr>
            <a:spLocks noGrp="1"/>
          </p:cNvSpPr>
          <p:nvPr>
            <p:ph type="sldNum" sz="quarter" idx="12"/>
          </p:nvPr>
        </p:nvSpPr>
        <p:spPr/>
        <p:txBody>
          <a:bodyPr/>
          <a:lstStyle/>
          <a:p>
            <a:fld id="{68CB9A23-9D33-4E7A-B5F9-CCDE99DEE276}" type="slidenum">
              <a:rPr lang="en-GB" smtClean="0"/>
              <a:pPr/>
              <a:t>2</a:t>
            </a:fld>
            <a:endParaRPr lang="en-GB" dirty="0"/>
          </a:p>
        </p:txBody>
      </p:sp>
      <p:sp>
        <p:nvSpPr>
          <p:cNvPr id="14338" name="AutoShape 2" descr="data:image/jpg;base64,/9j/4AAQSkZJRgABAQAAAQABAAD/2wBDAAkGBwgHBgkIBwgKCgkLDRYPDQwMDRsUFRAWIB0iIiAdHx8kKDQsJCYxJx8fLT0tMTU3Ojo6Iys/RD84QzQ5Ojf/2wBDAQoKCg0MDRoPDxo3JR8lNzc3Nzc3Nzc3Nzc3Nzc3Nzc3Nzc3Nzc3Nzc3Nzc3Nzc3Nzc3Nzc3Nzc3Nzc3Nzc3Nzf/wAARCABuAIIDASIAAhEBAxEB/8QAGwAAAgMBAQEAAAAAAAAAAAAABQYAAwQCBwH/xAA+EAACAgIBAwIDBAcGBQUBAAABAgMEBREABhIhEzEiQVEUMmGBFTRCYnFzsSNScpGSoQcWJDOCJUNToqPw/8QAFAEBAAAAAAAAAAAAAAAAAAAAAP/EABQRAQAAAAAAAAAAAAAAAAAAAAD/2gAMAwEAAhEDEQA/APa6X6nB/LX+nLuU0v1OD+Wv9OXcCcnJycCcnB+Xy0GMWJWSWezO3bXqwAGSZvnoEgAD5sSAPmRzEKeeyHx28imMjPtDQRZHH+KSRSD/AACD+J4B3mbIZCnjKrWsjagq11+9LPIEUfmeBX6eyqAmr1dllb5CeGtKv+XpA/78B9Qy56rSmhzOOo9R0oSshkoM9exXYeVdkBYjR890Z7h5IHAL3+s8TLjbTYXL457oiY1/tD9sTPrwCdgaP8RxXXqDP38jDeoTlZpqLfZq6t30rrxljIinXckuj7HypjYHvXzyvooZzqO0l2plstTxXptuVZklVpNjtCGUyF1A7tkhSDoe+wHsxZqjH3QmlfVPPpema8jfU922Usf8Kj8RwBnQDxxVp6kU8s0TpDegeWQuWjnjBJ2ST5kSU/nxs559kst+j0oXulqUStGstK1VnUo1fsX1+xwD4IVJQvuNyKRsHz6AjB1DKdgjYP1HA+8nJycCcnJycCcnJycCml+pwfy1/py7lNL9Tg/lr/Tg/J5+rRtfYokkt3uz1DWgKgon952YhUHg+586OgdHgFuVWrENStLZsyLHBChkkkY6CqBsk/gAOKk3VmRSRFjxlJhJ5jD3ZIy6+dMC0PaAdEDuZdn23sbzZPMydU14MPjoBWvNYilt1L5C/wDTAlu9e0kSxllVT2EghiCV3sAa6Yqzz+rncnGyXb3/AG4nHmtX3uOPXyOvib94keyjR/gP/lehZAbMh8rMfvNcPcm/3Y/uL+Q39SffmK10Pj4laXp6WfB3B5SWlIVj38u+LfY6/UEfmOA08BjpmmnUgzsM08U5DepEnaEkLKqkt47vZE8b1tQdb3vjo7OzZqhPFkYVr5ahMa16BT8KyD9pd+exgQwP4/PXB+V6gtr15jcHhpUsO0RlyMEhHZBCCB3AgbEhLDwTrWvA2DwM8EH/ACt1/FXqr24rqFZH9FR8MNuNe5mHyAdAdj5leFYMjcztu3Bj51qUq0vYbSANJNoDfphgQFDdyliDsqQB43wD/wATLcj5npjGVWMdiS4ZGmQ/FAjD0O4fQ7nGvxXmPNrm+ieqZszjqiXMBYqQ1VpxyASRyIO2KONfdvPsBv77fQcDDkrt+GYWm3YsW7FzANIEG7DgP9mkIUABlPejHWh3N7Dnq8SCKJI19lUKP4DnnteKP1uhMXWnW25klylmxGdhz6bl5PqA0k3j+OvlxltX7eanejgp/RrRsUtZJQG7SPBjhB8M49ix2q+3xHYAasr1Dj8ZYWo7S2Lzr3JTqRmWYj6lR91f3m0Px4Om6oyUCmWTo7OGEDZKNXd/9Cyk8M4rE0sTA0VKHt7z3SyMS0krf3nc+Wb8STzdwA2A6nxWfaaOhOwswa9erPG0U0J/eRgCP4+3DPFfrXp6W/DHl8L2w9QY8GSpMAP7UD3hf6o3kefYnf12W6czMGfwlTJ1gVSdNtG33o3HhkP4hgR+XAJcnJycCml+pwfy1/pxH6fgmv0bNgfZnabL2zfMsbOx9OSQKhII0oRIl158ePbwXBrsGPxCWrTlYkiTelLEk6AAA8kkkAAeSSBxIv4DKi/cz+LrU8XFKrTWal8icTMB98ouhE5A8lZDvQ35HA2Shoq1hrdQlbES2rAdzLFLLIdRRsu9hQT50NaQEnW+Y+o6z0FwOQ+3ia5DlKzhVfvPbM/puIz8o2U+F9h2j8+8Zcvvhqd6fqLFwyzL3xVhj5Jj3AnSqrSeoxGz4HkeeddP92fyWNsdRnHUbeNDPDh4tq6zHwZXVtHXzUDY2d9zHWgerlqGjTnt2XCQQRtJI5/ZVRsn/IcXcb1lC0at1BW/QnrRias9mUenNGVDD49ABwD8SHyNbGx54T6rpzZLpfMUao3PZozRRj22zIQB/meUdPXcf1L0xVkaOGxBLCqzwSKGCOAO5HU/MHxo/TgJVdsXcs2stkMHfsX7tqRzPA/2f7PCqAIkjmRNARojMPIVnIPxeOHOhq9f0bnVE1WPHVrMQWpEwVRBUTbdzH6uxaQnfsV8+OFp+n+naNRmswQxUY29Ro5pm+zqd72UZuz3O/b3PK5YpuqJI1lhkgwcbBykqdr3mB2AVPlYgfJB0X+gX74Y8NiE6igu5nLwyI2SMZqpspJWgiYtCQR5Vy25D9CwH7PJkJq1PNQor3M/nIIya9QmMLW7hoyOVVVj2PHc221sKDsg7OtszaxdGrVxh1kMjOK8EhjMghGiWkKjy3aoOh8yQOZqFK3Qw8lLpzGywyyks17IShXldvvSt4Zmf5/Eo+Q0B44A+jibd7LXvVuerfsBYsper7Va0Y8ipXPuCd7ZvfzvwxXtd6taCnWirVYkhgiUJHHGulRR4AA+Q4JoUMnTqRVqr0KsSD7npyTkknZJcsuySSSSNkkk80fZcsTtspEPwWoAP92PAJ8nFatdz1jNZDHR3KEYqKhUzVGLS9w3salGgPb2Pn2PuBroZ2f9PDB5OCBbhrmwklWb1EKhgD3KQGQ+RrewfOjsa4B7ih06ow/W2dw+gsF5VytZR7AtpJh/rCt/58b+KnUyfZur+lMiG7Q889GT94SRF1H+qIf58Br5OTk4CfkZ2y2ax3TSzmtHHTjyU0qa9R+2QBFTfgaZdsdHxoDW9i3qDH42nhL1pLUrTV67urWMhM4GgT53Kv8AUc+9TYXHZPHYqxemggsVXU1nmgWZXZlIMbIfLggn4QQfAIPjixS6abK5Sw/6HxAaunbIVgFQxSN8SBCiFwwj7WYFiNy689vAu6bxnTuMxcGTx3UUeLu3IQ8j/aoZFbuJbtKuDsAk+2ifmd8YsMB1PTswdR4qpcgrzdsFqSrqK0pAPekcm2XXt7kHWwSPYJ/w7q3Kj3KuNt429UFt3t5BK/YTMxBaNArafQ0O7SqPkG8gO2Ry+OxnaL9yGF3+5GzfG/8AhX3b8geADboPpeuGkjqSU1Pv9nvTwL5/BHA5bB0J07VVTRpy0pVJJsVbUsUz7Oz3yBu5/wDyJ5ku5+TIR5e3ioJ5Uw9RpY4ZYJIzNaKFlUowDEKoUjxomQEeVHLKfVuKpYShIchLlQViWxbgT1BH3aBklI+GMbOyDogew0OAZrYLHwTJOYpLE8Z3HLamedkP1UuT2/lrhPi5kurK8cIODrSZyYEGSOgwcRpv4mZxsb1vS/eY+APcjuzlrWRlqVsJBbj7p0azZsVHiWKFTtgPUUdzMB2gAHXds61wD3pp6nqdi9+u3u1519N865ht5KKnfp1bAZRcLJFL+z6gG+w/QkdxH17T+G93ArmR3jKxymJv7wAP9eCslW6hdQMdkaCD9oS1G7iPwbvIB/8AA8Mb/HinnMt1HgR9psJibdDei6+pDID5Ouzb93gH7uz+7wF6GOTH9aWoc9kMjFRnprLMy2SkIm7u0MXhVAilfmwXZHknnoWMxuPxsJXG1YYEkPcxiUAyH+8x92P4nfEDpHP27GWycHpYi5ebtmksHIugZHPasaqYdqV+BWGl+Jh42Txhw8FnA2bNjINRxmIl9NIaUdhpFSYtrakqoQNtR2KCN+Rok7Bq55j1pYyOQ6tosUlhxuGy1BY2G+yzLM6ht/I9itoa9u4/Xhux1Hl8pcmTpqqkn6NutDZjmcKJx9wfFo9oDFnOgT2oNfe1z51RUkr1MLBM6me31DXlkKnxsSGTtH1AVAu/G9b1wHQe3JyD25OAOkx1fI4+mtkOGhCyRSRyMjxv2kbVlII8Mw/EEg+Dxe6rotjMKK1BbzxZLIRjJ2o/UmmWEgB28bI2qLHsD4Qd+NcbKX6nB/LX+nLuAjTY18rkID01Ddw8CALNfMbQgIPT0kUTgEnUarsgIBvwx1ppxWHo4pWNWL+2k/7tiRi8sx+rufLfn7fLXCHJwFnpucJlurfVO3jySuwHv2fZYO3/AGB4TpZmrN07Wzdp0qVZaqWXaSQajVlDeW/PgK246f6/itSjtoZ+FKzyH2S3Hv09n5d6EqPxUcKxdK4lIDVaKSWkN9lOWVnhjB3sKh8a8nQ9l+WuBrzWYoYTHNfyE3p11IGwO4nf0A9/GyfoAT7A8x5rNxfoqRcNaisZCyhjprAyyEyMNK2vPwgnuJ9gAeacfgqFAwtCs0hgUpCZ53lMSnxpe8nXjxv31zfFDFCCIokQH37VA3wKpKUVmgKmQVLaMgWT1UGpCPmR7e43+HBb9OEHtrZvMV4f/iWyHH+p1Zx/q4d4C6kzUtQpjMRGtjN20P2eI/diX2M0p+Ua/wCbH4R5PgAGLxMmQ6rysUWXzRxuPijrn/1CT47R+Nzvf7KGMa9tseE5+lbQvR3YczNakiQKkOThSeJdN3AgL2EMD+0SSOF+n8TFhcZHUjcyybMk87D4p5WO3kb8Sdn8PA9gOfeockMPhLuQK97V4WZIx7yP+yo/EtofnwEE0r3UeSsZat0/VRkFqpak+1ApbeM9qtGCBpu+ML3HXw7BJ0NNN7pWO7VmsIyVsxZkile4V9UxskiuAoJ1oBQo9vYb3zmGxV6F6Hq/pB+56sCoyp5axO3khR82ZyT+ZPsDwvUvPFDjq+WaGPJWk8wwhiveF7nAPnwPbZ/D5kDgcpZx+KuUMOg9KWzG5gUD7wiCg7P10V9/J1+HBnUrev1P0rSC92rU1tvwWOB13/qlXgXrZp26orZWoHf/AJarralRBsyJO/ZINfURRyNr6kcLYaaLOdYXMvVmSalQqrSryxuGSR5O2WUgj6D0R/Hu4DVycnJwKaX6nB/LX+nLuU0v1OD+Wv8ATl3AnJwRlOoqePtrRjSe7kWXuFOmnfIF/vN5Cov4sQOU/beoJIjM9DHUIgCxNm4zso/eCp2j8mPA25/H4/KYi1Uy6oaToTKXbt7APPd3fska3v5a4kYrqDqHETV6YrzdR0JwzU5/EN14VHmRlbw6DajvJQsWHg7GzT1sh1JNRa9Nj5On1BsSGs7EW2BHpqwI16Y8sfJDaUe29/cdSzsOUyuTjOKstcmAhdp5PhroNRx+F0PdmOt+XPAvh6yqsP8AqcP1BVf+5JiZn/3jVh/vy2PqWWyxFHp/NTAD78lda4//AFZT/tzuxnp8YA+cxz1q37dyvIJoIvxc6V1H7xXtHzI5qzeco4Wl9ptMzliqwwQDvlndjpVRf2iT/wD2uAo9R53quFJftMEfT1Lx25BYheUf4yrAxD5dxRgPqOEujrderclxt7HilmJ09YzeubC5BB49RJm8uBsfCdFQRoa4RS7n7UDM+AqxRsD/AGVjIDvI+jBY2X/7HgWtgZ4emvSvzx4dsbdafG2GkWT7LHvwpJIBXTPHon7uvnwHji31T9rmyOKrQ46zbrrI1qQRFVQyRlfSV2JAUdx79+T/AGY0DvXM64fqmWNJa/WcbAjuU/oqJkYfk29fwPPk+b6g6eQzdR0ILuPTZkv4sN3QqP2ngbZ0PclWbWvbgZ8tj2mzONOasI0nc12cg9sNWCDtbsUn6yGIs58sFPsNKJh3t5Trj9Lzl46seMYVq8i9pSOSRe2RgfIZ/SckHWl7AfO+FpsHUzOUjzDXWsUZq0IWsnaYpQrO6sT7sD3g69j2qTvXBmQhnynUuVxkSSpHYgrQ2pwCFWuPUZgD/ecuyePIBLfIbAn0eDap28w42cpZaxHsf+yAEi/Ixorfxc8M1KtelAtenBFBCn3Y4kCqvz8AeOWIixoqIoVVGgoGgBzrgTk5OTgU0v1OD+Wv9OYOpLuQo44PiqZs2ZJUjHwF1iUnzIyggsAPkCCTobHuN9L9Tg/lr/Tl3AROlHsYCXNG/Qy07W7pnisGn3STgooPd2bCgMGCqdaXXM9zMt1B1RXxWYx1uliIJEV4pjGws2XUvHHKEZtKFUt2H3JTuAGt+h8BDpDCNansWKn2ozTPOY7LmWNZGABYK2wDoAb1sDwNDxwBuX9PqvPwYaLU2Jx0nrZQ+8cso/7dc/I6Pxsv0Cg+/CVjpegsos4kfom6o0J6SKgcfSRNdrj+I2PkQfPC9SrXpV0r04Iq8CDSRRIEVf4AeBy7gef3uluoMrlbEd6/JHBNP/a3a07RhqpgCGBISXAJcsxJ9vcedAabf/Dijo/oy01Ru6JkkkrxzSRGJVVOyRh3qAFHgN42da3x35OAvS4XNXn1keoZIoda9LGVxX7v4uxdv9JXlWCkdM5mcBNYe7Uqw15ozZb1HUS94aNmPlh/Z9w35+LXsBxm4ByfT8klq5dxF40Ll2NY7DGL1ElCghSRsEMASNqR+O9DQLtzFW+nusMdD0vbWpUyaTtJj5E7qwkRQ3cFHlA29Ht1o6Oj5BJZ79O5bF2MVZ6bhkWynpu65Tti19e4KH1+Hb59uddFdJvglSa8YHsx1o66CEsyJpQJJB3ezSEKW0B91fc7JbOAsdGYXMYUSQ5KzSlrtDF2pUiMarN8XqME9lBBQaXQJUt2qSds/B9/D1LswnZeyx29plRV7iujoeQfYnf5fTfLcdR+xLKPXaX1H7z3Ii68AaHao+nz2fx4Gvk5OTgTk5OTgf/Z"/>
          <p:cNvSpPr>
            <a:spLocks noChangeAspect="1" noChangeArrowheads="1"/>
          </p:cNvSpPr>
          <p:nvPr/>
        </p:nvSpPr>
        <p:spPr bwMode="auto">
          <a:xfrm>
            <a:off x="457200" y="381000"/>
            <a:ext cx="1111250" cy="939800"/>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pic>
        <p:nvPicPr>
          <p:cNvPr id="6" name="Picture 2" descr="http://t1.gstatic.com/images?q=tbn:ANd9GcSMjmXCa7kXV_wR8zlS8n_Ht1tbiJSL3AmBCb38LHc6ga_mVbsd"/>
          <p:cNvPicPr>
            <a:picLocks noChangeAspect="1" noChangeArrowheads="1"/>
          </p:cNvPicPr>
          <p:nvPr/>
        </p:nvPicPr>
        <p:blipFill>
          <a:blip r:embed="rId3" cstate="print"/>
          <a:srcRect/>
          <a:stretch>
            <a:fillRect/>
          </a:stretch>
        </p:blipFill>
        <p:spPr bwMode="auto">
          <a:xfrm>
            <a:off x="3657600" y="4851050"/>
            <a:ext cx="2667000" cy="4292950"/>
          </a:xfrm>
          <a:prstGeom prst="rect">
            <a:avLst/>
          </a:prstGeom>
          <a:noFill/>
        </p:spPr>
      </p:pic>
      <p:pic>
        <p:nvPicPr>
          <p:cNvPr id="14340" name="Picture 4" descr="http://t3.gstatic.com/images?q=tbn:ANd9GcRstq6RhDIufWmoeBFHECa2apgbakS24TCLwZR-BGSk2PYPioyG4A"/>
          <p:cNvPicPr>
            <a:picLocks noChangeAspect="1" noChangeArrowheads="1"/>
          </p:cNvPicPr>
          <p:nvPr/>
        </p:nvPicPr>
        <p:blipFill>
          <a:blip r:embed="rId4" cstate="print"/>
          <a:srcRect/>
          <a:stretch>
            <a:fillRect/>
          </a:stretch>
        </p:blipFill>
        <p:spPr bwMode="auto">
          <a:xfrm rot="12379079">
            <a:off x="1210802" y="4986759"/>
            <a:ext cx="2931810" cy="281530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6019800" cy="4893647"/>
          </a:xfrm>
          <a:prstGeom prst="rect">
            <a:avLst/>
          </a:prstGeom>
        </p:spPr>
        <p:txBody>
          <a:bodyPr wrap="square">
            <a:spAutoFit/>
          </a:bodyPr>
          <a:lstStyle/>
          <a:p>
            <a:r>
              <a:rPr lang="en-GB" sz="2400" dirty="0" smtClean="0"/>
              <a:t>The other animals were always having to ask her to be quiet. When she ignored them they asked more loudly "Please stop singing!", so when she continued to sing, the other animals lost their patience and altogether shouted "SHUT UP!". </a:t>
            </a:r>
          </a:p>
          <a:p>
            <a:endParaRPr lang="en-GB" sz="2400" dirty="0"/>
          </a:p>
          <a:p>
            <a:r>
              <a:rPr lang="ca-ES" sz="2400" dirty="0" smtClean="0"/>
              <a:t>Els altres animals van ser sempre haver de demanar-li que callés. Quan ella no els va fer cas li van preguntar en veu més alta "Si us plau, deixar de cantar!", Així que quan ella va seguir cantant, els altres animals van perdre la paciència i en conjunt va cridar "Calla!".</a:t>
            </a:r>
          </a:p>
        </p:txBody>
      </p:sp>
      <p:sp>
        <p:nvSpPr>
          <p:cNvPr id="3" name="Date Placeholder 2"/>
          <p:cNvSpPr>
            <a:spLocks noGrp="1"/>
          </p:cNvSpPr>
          <p:nvPr>
            <p:ph type="dt" sz="half" idx="10"/>
          </p:nvPr>
        </p:nvSpPr>
        <p:spPr/>
        <p:txBody>
          <a:bodyPr/>
          <a:lstStyle/>
          <a:p>
            <a:fld id="{988A0F4B-27AD-4139-84BA-F388FD0DCE5A}" type="datetime1">
              <a:rPr lang="en-GB" smtClean="0"/>
              <a:pPr/>
              <a:t>21/06/2011</a:t>
            </a:fld>
            <a:endParaRPr lang="en-GB" dirty="0"/>
          </a:p>
        </p:txBody>
      </p:sp>
      <p:sp>
        <p:nvSpPr>
          <p:cNvPr id="4" name="Slide Number Placeholder 3"/>
          <p:cNvSpPr>
            <a:spLocks noGrp="1"/>
          </p:cNvSpPr>
          <p:nvPr>
            <p:ph type="sldNum" sz="quarter" idx="12"/>
          </p:nvPr>
        </p:nvSpPr>
        <p:spPr/>
        <p:txBody>
          <a:bodyPr/>
          <a:lstStyle/>
          <a:p>
            <a:fld id="{68CB9A23-9D33-4E7A-B5F9-CCDE99DEE276}" type="slidenum">
              <a:rPr lang="en-GB" smtClean="0"/>
              <a:pPr/>
              <a:t>3</a:t>
            </a:fld>
            <a:endParaRPr lang="en-GB" dirty="0"/>
          </a:p>
        </p:txBody>
      </p:sp>
      <p:pic>
        <p:nvPicPr>
          <p:cNvPr id="5" name="Picture 2" descr="http://t1.gstatic.com/images?q=tbn:ANd9GcSMjmXCa7kXV_wR8zlS8n_Ht1tbiJSL3AmBCb38LHc6ga_mVbsd"/>
          <p:cNvPicPr>
            <a:picLocks noChangeAspect="1" noChangeArrowheads="1"/>
          </p:cNvPicPr>
          <p:nvPr/>
        </p:nvPicPr>
        <p:blipFill>
          <a:blip r:embed="rId3" cstate="print"/>
          <a:srcRect/>
          <a:stretch>
            <a:fillRect/>
          </a:stretch>
        </p:blipFill>
        <p:spPr bwMode="auto">
          <a:xfrm>
            <a:off x="5181600" y="5334000"/>
            <a:ext cx="1219200" cy="1962491"/>
          </a:xfrm>
          <a:prstGeom prst="rect">
            <a:avLst/>
          </a:prstGeom>
          <a:noFill/>
        </p:spPr>
      </p:pic>
      <p:pic>
        <p:nvPicPr>
          <p:cNvPr id="6" name="Picture 4" descr="http://t3.gstatic.com/images?q=tbn:ANd9GcRstq6RhDIufWmoeBFHECa2apgbakS24TCLwZR-BGSk2PYPioyG4A"/>
          <p:cNvPicPr>
            <a:picLocks noChangeAspect="1" noChangeArrowheads="1"/>
          </p:cNvPicPr>
          <p:nvPr/>
        </p:nvPicPr>
        <p:blipFill>
          <a:blip r:embed="rId4" cstate="print"/>
          <a:srcRect/>
          <a:stretch>
            <a:fillRect/>
          </a:stretch>
        </p:blipFill>
        <p:spPr bwMode="auto">
          <a:xfrm rot="12379079">
            <a:off x="4362658" y="5431318"/>
            <a:ext cx="1111613" cy="1067438"/>
          </a:xfrm>
          <a:prstGeom prst="rect">
            <a:avLst/>
          </a:prstGeom>
          <a:noFill/>
        </p:spPr>
      </p:pic>
      <p:sp>
        <p:nvSpPr>
          <p:cNvPr id="12290" name="AutoShape 2" descr="data:image/jpg;base64,/9j/4AAQSkZJRgABAQAAAQABAAD/2wBDAAkGBwgHBgkIBwgKCgkLDRYPDQwMDRsUFRAWIB0iIiAdHx8kKDQsJCYxJx8fLT0tMTU3Ojo6Iys/RD84QzQ5Ojf/2wBDAQoKCg0MDRoPDxo3JR8lNzc3Nzc3Nzc3Nzc3Nzc3Nzc3Nzc3Nzc3Nzc3Nzc3Nzc3Nzc3Nzc3Nzc3Nzc3Nzc3Nzf/wAARCACfAKMDASIAAhEBAxEB/8QAGwAAAgMBAQEAAAAAAAAAAAAAAAYBBQcEAwL/xABDEAABAwMDAQYDBQYCCAcAAAABAgMEAAURBhIhMQcTQVFhcRQigSMyQpGhFRYzYoKxcpIXJCVEUmPB0TRDU1WDouH/xAAUAQEAAAAAAAAAAAAAAAAAAAAA/8QAFBEBAAAAAAAAAAAAAAAAAAAAAP/aAAwDAQACEQMRAD8A3GiiigKKKKAooquvd6t9jtzs+6yW48ZsZKlnqfIDqSfIUFbq7VbGnTDjtxHrhc5qyiLCYICnCOpJPRI86qx/pCuoHFlsTKuvKpbyf7Iqp7PZrmrtZ3vU8qI7HaiITb4TTw+ZtPKl5Hgo8E+W7FP066xoLiGV947IXylhhBccI88DoPU4HrQLQ0PPlkqvWr75KJ5KIzqYrf8AlQM/rXBqOz2vR1sXdWtSXO2PN/w1SJi5KHleCFNLJ359MEdcimpy/lpCluWi7BCeSUxt5x7JJP6Unxl2jXuvmJiXGptttMBLrTSwflkOOKGVIPOUhHQjrtoOu06k1te4zMiFpeJCZUhJK7lKUgrOOdqUpKgPIkVZDU92t5xf9NTWmxwZNuUJbfuUpw4B/Saa9oo20CgjtHsDu4MIurxScHu7W+cHyPy1z/vvdprm2x6LvElA4LszbDTn035OKd8ep/OjFApsavlQ3EJ1XZH7K04oJRLL6H44UeAFrT9zJ6bhj1poefaYaLr7qG20jKlrUAkfU1EmMzKYcYkNodZcSUrbcSFJUD1BB61nUDs9tDup5sG8OTbhDjNNPW+LJkqUyy2oqG0JzztKSB6EdaBtXrPS6XO7VqK0hfl8Y3/3q5YfZkMoeYcQ60sBSFoUFJUPMEcEVVs6U06y13TVitiUDwERH/aqaVYZmm5Crho9kKYUcyrMXNrToP42c8NuenCVeh5oHKiqKw6stN8cXHjPlmc3/GgyU90+0fEFB5+oyPWrwHNBNFFFAUUUUBXytSUJKlKAAGSScAVJNZ/du+1zqWTYGnXGtP2xQTc1tKKTLeIyGQR+FP4vy8qDqla3fukp2Boi3m7Ptna5NWru4bJ9V/jPon86+IulGIRc1Hri4C7ToyFO7nU4jREjk9030GMdTyfenGDCjW+I3EgsNMR2htQ00kJSkegFJva848rTsaAFliFPnMx50onCWGCcqJPgCQBnp4eNB7dkkd7901XKUgofu8t6etJ/5iuPptSmnMNoCysJSFKxk45NeEBUX4RoQS2YyUBLXdEFO0DAAI46V0ZoPCbEZmM93ISopyFApWpBBHQgggis+06m12rtD1VLYe7uGxGjty5Mh3ID5JJTuPU425ySc+PNaJKfbjR3X31hDTSCta1dEpAySfpSHoPSSETJmo5JeCLjKVNhwnVkiOF5wtQ6d4Un+kEjPJNA/oUlaEqScpUMg+lfVQD6VNAUUUUEE1l121bcXtZsDTDVvUt+3oQtVxeLewl1wYCQdyiNpyADjxxWo0l3GyQ9LX9/V8FpKUyAGrk3/IpaftUHwIPKh0UMnqOQtYUfVKm8z7pbELI+7GgrISf8SnOfyFe6n7xBO6Sw1cGfFUVHdup90KUQoeygfQ1cCigprvp+0akjNG6W9D/yhTbjiCh1vPPCuFJPpxVTb5EzS13i2e5zHZdrmnu7fLkHLrToGe5cV+LIyUqPPBBzxThVXqS0M320SLe+SjvE/Zup4U04DlK0nwIIBoLSilfSWpUXLT0OTc3A1O2qbkoA4DqFFC8fVJNFA0UUUUFPq28o0/py43Vf+7MKUgYzlZ4SPqogVxdntmVZNKw2HyVTHgZMtauqnnPmVn2zj6VWdpYTPc09YScpuV0b79A/Gy2CtY/RNOyRxQTXlKjMS47keU0h5l1JSttxIUlQPUEHqK9amgybU2lUdnyFaq0nJeiR4y0qm2xx4ll9sqAIGeh54zn0x46qysONIWnO1SQRkY60odrcJ2domUhtK3Gm3WXpLaBlSmUrBXj2Az9KupGqLBEgpmv3iC3FUkKQ4X04UD0xzz9KDrvkH9p2edb9/d/FR3GN4/DvSU5/Ws6v941jb9NG5WR1Di4y0R5luXB3uxlhICgkp++nOFAkfdUDmtHtd0gXiGmZa5bMqOokBxpQUMjqPeqibcmbZrK3w1rA/a8d0JTjq4ztI/NK1D+kUFDonU1w1FcYsy5Wty2OIhv96laiEuN729i8HBHPeYJHgrB8m394bN/7rCP+F5J/saXYse1XG5XrUF5W2YjckRGxJcwwlDGU7ik/KT3inME58MVcovzKgDBtdykMgDDjcXYnHpvKSR7A0Fyw62+yh1laVtrGUqScgjzqJchqJGdkyFhDLKCtxZ6JSBkn8hXDCvcCW+IocUxLOcRpKC04fHISr7w9RkVy64cU3pC7lGMmKtHPTChg/oaDwu99ulv0mi6s2V6bPLKFrhMnlBUMnPjgeOAT/es3l6qv+uLxC0+7bXbdZ576EPqdjrQ5hI7xbeSefuKG4cYI4FbWBxiku4NuzO1i1JWrDMC1PSEAn7y1rDZ49sUDmmpoFeUqXHhsLflvtMMo5U46sJSn3J4FB7Gsz1pL1FdO0KBpa1XZy1QXYJkPPMpHeLGVA7T58ADBGOT5U2s610vIWptrUFsUtPBBlIH9zSWvUcG89s9oZtLqJbUWA+h59n5kpJBP3hwQMJGfNWKBysOkbTZLTHtzDbjyGQr7R5WVqJUVEnGB1JopgHSigmiivN91DLSnXVpQ2hJUpajgJA5JJ8BQJWoUmT2qaVZUMojRZcge5CU081j+ndSOam7ZWpjbbiLam3vNQVrSQHkBWFODzBUD+VbBQFFFFBBGcUsyOz7SUiWZbtggl4nJw3hJPqkcfpTPXFLntxZkKKsKLktxSEBOONqFLJPp8uPdQoEjSJtmk9WaktLzka3MynmZMBhaw2hxBRhWzJwcKBBA8vKjT7n729o02+oANssiFQIa85Drx/iLHoAcfUU7XW0267Mdzc4MeW34JfaCwPbPSlLshbYgaK+FIS0uJNksv5OMLDp6/wBO2g5uy2AxLjT5M0Keeg3eW1HQ4cpY+cklIx94lR+bk44BA4rQ8UidnK0sXvWduDiVFu7mSNqsjY8kKGMexq6vc3USJ3cWm2JMUJyqWXG1qJ8ktlafzJ+njQWtxE0NA20Ri8FZ2ySoJI8RlPQ+uDS/qG4vvWSfb7zAVBMphbLcpLodj71JwnK+CnkjlSUjPGa8FT3WUE3e53+3nqXXIbCWk+60NrSkf4lV3syJoYQiZ3V9tMobRJjNpKtquPtEA7Vp55Uj/LjmguLJPTdLPCuDYwmUwh4DOcbkg4/Wl7VJFv1Zpi6JISXpDltd/mQ6grSPotsfnVFoHVdisGkI8K63aKw5GkSGksle5aUJeWE/KMnGMckVxaxvT+p9YabtujpUGQ/GSq4l17cplPy/Ju2jPQn6qFBq2cVh2vLnG1p2iwbC/LcTp6C+huU40DsL6s8FQ4GSA2Ceh3YpivFm7Vro2Yyr1ZYkdwbHFQwtJ2nrglBUPoRX3O0VbtIdll8iNrLsgxjIelLG0reR8yCPIBQGB/3NA5DSGnPg0QzY7cqOlO1KDGQcD3xnPr1r2sem7NYEuCzW2PD7w5WppGFK9CeuPSuixyVzbPAlO/ffjNuK91JBP967aAAwKKmighXQ1ml3njXM6RHMr4PRtuXifMUvuxOcSeW0qP8A5Y8T4/lTH2nXN+1aHukiIVCQtsMNFPUKcUEZHr81J+h9OM6lRHcno36cs6jFtsFQ+SQ4jhx9wdFZVuwDx19chxaXv6L52uQXoENcezNW92LbldyUJcQjBUU+meg8BjpWvXCW3AhPy3kuKbZQVrDadysDk4HjSlqpsQtaaMmpCUMB+RCIAwAXGsoA+qDTmeRzQQy6h5pDrS0rbWApKknIUD0IPlX3Sx8V+6bpal5FicX9jIx8sEk/w1+TeT8quifunACTTKhYWApJBSRkEdCKD6pdeeQvX0WO4fmatbrraT47nUBR+m1I+tWN/vMSwWx243FTiYrRSHFobKykFQTnA5xk0ia1vERu/ad1DbJIdehyCxLjJSoOlh3AUdhG47TzjGefSg0tXTmscuekHtRdo9wtwkB3TokNz5qG8ju39gBaJHBUrAUepAOeD10V2ZcruO5tzL0CKrhc2Q1tcI/5bauQevzLAx12qqytlviWuGiJCaDTSckDklRJyVEnkknkk8k9aBIttviab7V/g7ZFZiwrpae8LLKAhAdbX1AHHQn86v7lddQKlKj2qxLDaSR8XIdbKVYP4WwsEg+ZKfY0lO6nj3ztqs0a3EORYLUlhUgZw4soJWEnxAwkZ88+GK1kCgVYF7vkVbqdQ2R9LCcFM2GlK0kfzNpWpaSP5dw8eK9ZkNEFv9uaeKAlQD8iO0QGpjZ5KuuAvHIUOvRWRjDLtFKHaQ5ItumbrdI8koSmC6y4ytR2q3AhKkjwWFK6+IOD0GA5ex2I2nQkOUWW0vTFvPLXtG5YU4rGT48Y614dmOkYOm7hflhZcuBlqbUVJA7tk/O2E+igQSeORj8NT2eyXdMWu3aavqu6dW2FQJK+ESAsbi3nwcSSRt8QARnnDRdLfIVMbuVrcQ1ObT3akuZ7uQ3nOxeORgklKhkgk8EEghcUg9sEpx6xxdOwwVTb5KRGbSPBAUFLV7DjPvTEm/SGFbLnZrhHP/qMN/Etn2LeVfmkUh6jucmNrORq16zTXbbabYURFSEfDI71SvmOXMK6EgYSScjig1OMymOw0yj7jaAhPsBivWuS0y1T7bEluMqYW+wh0tK6tlSQdp9s4rroCiiigwTtp1ZPu0iVYbYUN2+Ev/W1FQCnVoIOOeQAogADqcelMXYFe1vWmdp+UpJet7neII6qQ4STn2Vn/NWR60gTomo7t8RCkJlOznZCFqB3BsLVhQHXByPm6cVqPYBYpltevb9wjOx5CS3HWhzg5xv6eHCk/nQPnaLb352l33oKczYC0To2Bk940d+B6kAj61e2qczc7dFnxlbmZLKXkH+VQBFdRGU+fvSd2f8A+zJV800SrbbZfeRsj/d3srQB7HePpQNzzSHm1tOtpW2tJSpKgCFA9QR4ikWXYLzo9747R5XKtQJVJsbqyQB1Jjk/dP8AL0/tT9UHpQVVtn23U9lEhgokwpSClaHE/RSFJPQjkEVRs2jU+nh3On5cW42tH8KFclqS6yn/AIEPDOUjwCgcDjPFLmodVWvQWtC/HktvwboSq4wo6wpcZ8Y+2CQeNw4UOpxmmaJ2m6MlI3N3+Mj0eCmz+SgKCqtWuNVXiF8VbNEd62Vqb3qurSQFpUUqBB5GCD4V9S7PrvU4LF1uEKw21fDrNuUXZDifFJWeB7j8jUdk9wjN6Vu9xckt/CJukt5Tg+6hGQrPtjn61oDLiXmkOIztWAobgQcHzB6UGavWeBp3tA0VbLZGLUZqNN2DdyVFIyonxJ8f/wApkn6tUJyoVgs8y9Otq2vuRihDLSvFJcWQkq9B08aoO1dgJvmkZq2n3kCa7ELTL3dKcLyAAndkYBKcH0JpohWq69w20qdHtrCE4RFtkZGGx5bnAQfohNB02vUESe4mO4h+HNI/8LLaLbhx1254XjzSSKWe1Qme3YtNoOf2tcm0vJ82W/nX/ZP5U3wIL0XcX7jKmZAx8QlobfUbEJrN79dri/2qKetVifvCbLC7hKGnEoS0+9ySpR4Hy8Y9KDSLrAg3KA9EubDT0RaftEOfdwOc+mOufCkTTl21Ov45enW2r3YYz3dRHZ75afeAHzbHcELSk8BShk+ZxVZNZ1bqzVEfT2qH27PbZMNclcS3OBSnEJUlJQtz13eHGPCtTgwo9vhsRIbYajsNhtpCeiUgYAoFJzUWtThLehBv6FS7uzt9+Of0pbVbLzeNfWmFrtxiRGcjOy2LfEJTHaWhQA3Z/iHB8f7ddMk3FuPc4UFbayuWlwoWPujYASD6kHj2NLGuV/Aaj0jdk53C4mCvy2Pp28/1JSaB0AxU1AORU0BRRRQefctBwuBtG8pCSraMkDoM+XJqW2m21LUhtKVOK3LIGCo4AyfPgAfQV90UB4UlXZYt3alYnmwf9qwZEV0Dx7ra4k//AGIp1pF1N9t2n6OaSeWWZrpx5FCU/wDSgeRS1cGJGpJ8u3fFyItsiFLcgxlbHJDhSFFG/qlASU5xySojIwcstRjGTxQY/wBrWiNKWPQkiXBtjUWUyptDDiFq3KKlAEEkndxk8+VMsTsy0pPtMBVwsjIlfDt96tlamipW0ZzsIHXNLva3JGotY6b0axlaVSEyJYB4CT4e4QFn6iteAwAB0oMe09aJdm1nL0I2yg2R58XYK3lRDAwA2c+BWlAOeoB67q2FPTypC79pntsWh5YQt+wJSyD+Mh4qIHrgE/SmOHeVXK9SYkBlK4UMluTKUrgvY/hoHiU5+Y9BwOTnAL3bArZYbUtJw6i8RS2rxB3HpT2PGkHtaHfNaXilO5Mi/wAZKk56j5qfk0HjOlNwob8p84aZbU4s+SUjJ/tSf2SRXDply8S04l3qU7OdzzgKOEjPkEgY969u1uS7G7P7sGDh19KI6f8A5FpSf0JpntcNq3W6LCYTtajsoaQPIJAA/tQKuuXG7PfdPajeWluLGeciTHD0Q08nAUfIBaU/mKuNHXSRe7I3dHxtRKdccjo27SlneQ3n1KQD9aXu13vZ1rtVgZcLf7ZuTUZ1SRyGhlSsfkKdoUVqFEYix0hDLDaW20j8KQMAflQVeqkLajRbkyhS122QJCkIGSpvBS4APE7FKIHiUgUs9oshNwuujrTFV3i5V0bmZbwfsWhuKs+XIP0NP68Ec1nceztWPtUgOvOrciS7e6zbEK+7GWlQWtsem0kp8hkdAKDRh0ooooCiiigKKKKCKzbXlyTYO0fSNzkj/VX0Pw1rH4CopAJ+qgfYGtKNZn2hPNXPtD0Zp+SB8P3y5rgI+8pIOwe2UkH3oNLBoV0oT0oV0+ooMb7J2Faj17qPV0pJUhDqmI24dNxxx7ISkf1Vsg6Uh9i0JMHRCUFJS8uZILyT1Cw4Uc/RIp9oM57abFHf04vUTLrsa62kJcjyGVYVgqA2k+XOQeopu0jbGbTpm2wmQAG46NxH4lEZUo+pUSfrVf2ntF3s/vqQkqPwilYHpz/0qw0hOauGl7TLaVlLsNpXXJ+6Af1yKBb7UcJkaPeI+VGoY25XkDmntPTFKHanbX7lo2S5CTulwVomsAeKmzuIHrt3Uw2O6R7zaYlyiKCmZTSXU48Mjke4OQfUUC/2rw3pmgrqIyQp5hKJCR1/hrSs/ok1aTNTWyDpj94n3j+z+4Q8FpTkqCsbQB5kkDFet4YuUolmJKjRIqkfaura71z1CQcJHHird1+7WRP2OfIgy7QxOnP6Kg4ktNsoaL7jWVKB+cje2FIcx4kAEAgg0FrrHWbD83S9wn2W8W1Ea5B7MyLhKmikhRG0nkEp+XrWk2DUFr1DEMmzzG5LSVbF7chSFeSkkAg+4rPG2LjGLzK0qssNoNreKVd0uUytYQcIStbbSgckuAhXThOc1YacXY7N2lSodmkxnWbvAQtLcVxKkx1MfLtwnjCk5OeuQfOg0VaQRg9DWbahTcY+sdIWd9TkhpNwXIjTnCNxbS2rc2s+Kx5+IIzyCToNydlsR+8hRUynAobmi6GyU+OCRjPocD1FIGuLyqdcdL29iDNjXX9ssuobkNFO1Cc7zuTlKhjOcKPFBpIqagdKmgKKKKAooooCst1Db03ztrsgjLURaYYfllPRHzKKBnzJUOPKtRPQ1m9hRdGe0PWTEP4JEh1yO/3soLUVtbCEhKUkZAOQTnrjig0YKAO0Y4GetDziGmlOOrShCRlSlHAA96z3St/mSL/qbfb3JdzbmpjLTHWlLLTbaAE/OsjqouqwATyeKudST7q3YbgbnaGfg1RnA+qNO3uNoKSCrapCQcdeDnyzQecEjT+t3rbwmDe0rlxk/wDDKTjvUj/EnC/cK+rgOlYpqDUWYuj5ab4bnfFyo76IbKGdqNycLSdo3J4UU4Kjk+HHG1DpQVuppsa3afuMyajvIzMZxbiP+MbT8v16fWs07GpuoZOkY8a2Nwm4MUrSHpoWStwrKilASR8oBHJ8T6U29rs2RA7Pbw7GRuUtoMqyM4QtQSo/kTVN2ZxbvN0bbmGW02S2JaAQtsBUmTkfM5lQ2thSiog4JIxjHBoHu3NTwyv9qPxnXFHgMMqQlI8vmUSffj2pNBX2cz3NyVK0lLdKwpKSo2x1R5yBz3Sj/lP6v6UgJA5OB1Jqh1/EVO0VfI7YytcF0p9wnI/tQd6VW2/W35FsTYT2MlCg42scHBxwR04/Oqm9wY0Sz3VMmewyu4Ha+/IWlsIZPy7U56BLeQB4nJ6k0naT7MtP3XSNnmpdnRJUiG248/ClFsrURk5HI4zjp4VYRexfSzUnv5i7lPOckSpWQffalJP50Cl2g6gOr1OybPHkr0zbShFzmIUUCUkuIy2jPXHX9emM65ZtLWGyPF602mHFeKdpcaaAVjyz18KUe1pyLZ9CosVtjNsm4vIhx2WW8BAJ3KISkZPTwGcnxphkariR2osaIHXZr7rTDLL7LjBXuUApQ3pGQE7lHGelAy4pF7Wn/hLTZ346SZyLxG+F2jnfk5HsRkeuaeMnOP0pF1c9K1LAu9oi2spdt7oUJj0lKG23EJS42pPBKjgjIwBzjPkD4KmqjSd3/b2nLbdSju1So6XFo8Ao9QPTOat6AooooCiiigD0qh1HpO16iQj45DrchtJQ3KjOlp1CT1AUOo9DkelXtTQIEHs0bsDK16RvU+2zV57114pkIeHgFoUAOOcEYIyetUlz0L2g6hc+Ev8Aq2KLYvh1EVspKk56bQlIP1JrWqKBY05oHTenVMO262M/FMoCRKcG9wnxVk9CfQCmYDAxU0UCD2zNqf01BjlO6M/dYzckbto7sqPUngc7eTXVqbU7tntC2pEB+1reIjRpG5txtClEJCsIJI2g7sbfw4pmvVqh3q1yLbcWu9iyEbHE5wfMEHwIIB+lZ612MWoTlTHL3eHXkfMw4p4b2V9UqCsZJB58KBxRqq1pSO/+PjtDA7+VBeabx5lakgD3OKrbJqGRPs7DbFrm3QpR3MiQlTaG3FglKsKWob84PKcjnrS9fLp2oQQi2w4Frlrdy23ckKSkr8lFClAJOOowRmvKLofXn7uRrSrWDEZlSSHmmow3NpJyUpcGCRz/AC+XSgYOx55LmhYqEZ7tl99psKIJCA6rAOPHBp3ql0hpyJpawR7VCUtaGsqU4vq4onJV6Z8vCrqgXNY2N+6IgTrcWv2na5AkxQ8cIcOMKQo+AUPHwIFKGpJ+r72qGFaOnRI9vlCS8tm4t96sBKkqS3jqSlZ6c+WK1KowMYoM7ZuvZr8C6+6bcwtk/aty0lElKh4EK+0J/Ol+0RtT6rYuyNPLFq05cHkpRKnFxUpbQQlJ7vPgQDgk9OM8Vqk+xWm5PNv3C2xJTrRyhx5lK1J9iRXelCUgBIwB0xQc1pt7NqtkW3xQQxFZSy2CcnakAD+1ddFFAUUUUH//2Q=="/>
          <p:cNvSpPr>
            <a:spLocks noChangeAspect="1" noChangeArrowheads="1"/>
          </p:cNvSpPr>
          <p:nvPr/>
        </p:nvSpPr>
        <p:spPr bwMode="auto">
          <a:xfrm>
            <a:off x="74613" y="-534988"/>
            <a:ext cx="1060450" cy="1033463"/>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pic>
        <p:nvPicPr>
          <p:cNvPr id="12292" name="Picture 4" descr="http://t0.gstatic.com/images?q=tbn:ANd9GcRQaolUivFZIWlocPDKf28uMu0MgYj5AeYH92Kh4O28AtepXOWBfzfPePS2fw"/>
          <p:cNvPicPr>
            <a:picLocks noChangeAspect="1" noChangeArrowheads="1"/>
          </p:cNvPicPr>
          <p:nvPr/>
        </p:nvPicPr>
        <p:blipFill>
          <a:blip r:embed="rId5" cstate="print"/>
          <a:srcRect/>
          <a:stretch>
            <a:fillRect/>
          </a:stretch>
        </p:blipFill>
        <p:spPr bwMode="auto">
          <a:xfrm>
            <a:off x="457200" y="6705600"/>
            <a:ext cx="2033587" cy="1811338"/>
          </a:xfrm>
          <a:prstGeom prst="rect">
            <a:avLst/>
          </a:prstGeom>
          <a:noFill/>
        </p:spPr>
      </p:pic>
      <p:sp>
        <p:nvSpPr>
          <p:cNvPr id="9" name="Rounded Rectangular Callout 8"/>
          <p:cNvSpPr/>
          <p:nvPr/>
        </p:nvSpPr>
        <p:spPr>
          <a:xfrm>
            <a:off x="2438400" y="6400800"/>
            <a:ext cx="2362200" cy="990600"/>
          </a:xfrm>
          <a:prstGeom prst="wedgeRoundRectCallout">
            <a:avLst>
              <a:gd name="adj1" fmla="val -51478"/>
              <a:gd name="adj2" fmla="val 118269"/>
              <a:gd name="adj3" fmla="val 16667"/>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xtBox 9"/>
          <p:cNvSpPr txBox="1"/>
          <p:nvPr/>
        </p:nvSpPr>
        <p:spPr>
          <a:xfrm>
            <a:off x="2438400" y="6477000"/>
            <a:ext cx="2362200" cy="707886"/>
          </a:xfrm>
          <a:prstGeom prst="rect">
            <a:avLst/>
          </a:prstGeom>
          <a:noFill/>
        </p:spPr>
        <p:txBody>
          <a:bodyPr wrap="square" rtlCol="0">
            <a:spAutoFit/>
          </a:bodyPr>
          <a:lstStyle/>
          <a:p>
            <a:pPr algn="ctr"/>
            <a:r>
              <a:rPr lang="en-GB" sz="4000" dirty="0" smtClean="0"/>
              <a:t>SHUT UP!</a:t>
            </a:r>
            <a:endParaRPr lang="en-GB"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6172200" cy="4524315"/>
          </a:xfrm>
          <a:prstGeom prst="rect">
            <a:avLst/>
          </a:prstGeom>
        </p:spPr>
        <p:txBody>
          <a:bodyPr wrap="square">
            <a:spAutoFit/>
          </a:bodyPr>
          <a:lstStyle/>
          <a:p>
            <a:r>
              <a:rPr lang="en-GB" sz="2400" dirty="0" smtClean="0"/>
              <a:t>Deborah didn't understand why all the other animals were so horrible to her, she had a beautiful voice, the other animals should be thanking her, not shouting at her. Besides none of them knew how to sing in English, like she did.</a:t>
            </a:r>
          </a:p>
          <a:p>
            <a:endParaRPr lang="en-GB" sz="2400" dirty="0" smtClean="0"/>
          </a:p>
          <a:p>
            <a:r>
              <a:rPr lang="ca-ES" sz="2400" dirty="0" smtClean="0"/>
              <a:t>Deborah no entenia per què tots els altres animals eren tan horribles, ella tenia una bonica veu, els altres animals han de donar les gràcies, no cridar a ella. A més cap d'ells sabia com cantar en anglès, com ella ho va fer.</a:t>
            </a:r>
          </a:p>
        </p:txBody>
      </p:sp>
      <p:sp>
        <p:nvSpPr>
          <p:cNvPr id="3" name="Date Placeholder 2"/>
          <p:cNvSpPr>
            <a:spLocks noGrp="1"/>
          </p:cNvSpPr>
          <p:nvPr>
            <p:ph type="dt" sz="half" idx="10"/>
          </p:nvPr>
        </p:nvSpPr>
        <p:spPr/>
        <p:txBody>
          <a:bodyPr/>
          <a:lstStyle/>
          <a:p>
            <a:fld id="{C99B0627-9025-4B68-ACB5-8947C9FF0E30}" type="datetime1">
              <a:rPr lang="en-GB" smtClean="0"/>
              <a:pPr/>
              <a:t>21/06/2011</a:t>
            </a:fld>
            <a:endParaRPr lang="en-GB" dirty="0"/>
          </a:p>
        </p:txBody>
      </p:sp>
      <p:sp>
        <p:nvSpPr>
          <p:cNvPr id="4" name="Slide Number Placeholder 3"/>
          <p:cNvSpPr>
            <a:spLocks noGrp="1"/>
          </p:cNvSpPr>
          <p:nvPr>
            <p:ph type="sldNum" sz="quarter" idx="12"/>
          </p:nvPr>
        </p:nvSpPr>
        <p:spPr/>
        <p:txBody>
          <a:bodyPr/>
          <a:lstStyle/>
          <a:p>
            <a:fld id="{68CB9A23-9D33-4E7A-B5F9-CCDE99DEE276}" type="slidenum">
              <a:rPr lang="en-GB" smtClean="0"/>
              <a:pPr/>
              <a:t>4</a:t>
            </a:fld>
            <a:endParaRPr lang="en-GB" dirty="0"/>
          </a:p>
        </p:txBody>
      </p:sp>
      <p:pic>
        <p:nvPicPr>
          <p:cNvPr id="5" name="Picture 2" descr="http://t1.gstatic.com/images?q=tbn:ANd9GcSMjmXCa7kXV_wR8zlS8n_Ht1tbiJSL3AmBCb38LHc6ga_mVbsd"/>
          <p:cNvPicPr>
            <a:picLocks noChangeAspect="1" noChangeArrowheads="1"/>
          </p:cNvPicPr>
          <p:nvPr/>
        </p:nvPicPr>
        <p:blipFill>
          <a:blip r:embed="rId3" cstate="print"/>
          <a:srcRect/>
          <a:stretch>
            <a:fillRect/>
          </a:stretch>
        </p:blipFill>
        <p:spPr bwMode="auto">
          <a:xfrm>
            <a:off x="2743200" y="5696608"/>
            <a:ext cx="1905000" cy="3066392"/>
          </a:xfrm>
          <a:prstGeom prst="rect">
            <a:avLst/>
          </a:prstGeom>
          <a:noFill/>
        </p:spPr>
      </p:pic>
      <p:pic>
        <p:nvPicPr>
          <p:cNvPr id="10242" name="Picture 2" descr="http://t0.gstatic.com/images?q=tbn:ANd9GcQofdmxDxvTqCIxv9kiJjOSFDwD2n3WVi7QhDEU_YuL-vEmdwvG"/>
          <p:cNvPicPr>
            <a:picLocks noChangeAspect="1" noChangeArrowheads="1"/>
          </p:cNvPicPr>
          <p:nvPr/>
        </p:nvPicPr>
        <p:blipFill>
          <a:blip r:embed="rId4" cstate="print"/>
          <a:srcRect/>
          <a:stretch>
            <a:fillRect/>
          </a:stretch>
        </p:blipFill>
        <p:spPr bwMode="auto">
          <a:xfrm>
            <a:off x="4038600" y="4572000"/>
            <a:ext cx="1541462" cy="1541463"/>
          </a:xfrm>
          <a:prstGeom prst="rect">
            <a:avLst/>
          </a:prstGeom>
          <a:noFill/>
        </p:spPr>
      </p:pic>
      <p:pic>
        <p:nvPicPr>
          <p:cNvPr id="10244" name="Picture 4" descr="http://upload.wikimedia.org/wikipedia/en/f/f5/Question_mark.PNG"/>
          <p:cNvPicPr>
            <a:picLocks noChangeAspect="1" noChangeArrowheads="1"/>
          </p:cNvPicPr>
          <p:nvPr/>
        </p:nvPicPr>
        <p:blipFill>
          <a:blip r:embed="rId5" cstate="print"/>
          <a:srcRect l="20502" t="7688" r="25681" b="10304"/>
          <a:stretch>
            <a:fillRect/>
          </a:stretch>
        </p:blipFill>
        <p:spPr bwMode="auto">
          <a:xfrm rot="19899587">
            <a:off x="609600" y="5388428"/>
            <a:ext cx="914400" cy="1393371"/>
          </a:xfrm>
          <a:prstGeom prst="rect">
            <a:avLst/>
          </a:prstGeom>
          <a:noFill/>
        </p:spPr>
      </p:pic>
      <p:pic>
        <p:nvPicPr>
          <p:cNvPr id="8" name="Picture 4" descr="http://upload.wikimedia.org/wikipedia/en/f/f5/Question_mark.PNG"/>
          <p:cNvPicPr>
            <a:picLocks noChangeAspect="1" noChangeArrowheads="1"/>
          </p:cNvPicPr>
          <p:nvPr/>
        </p:nvPicPr>
        <p:blipFill>
          <a:blip r:embed="rId5" cstate="print"/>
          <a:srcRect l="20502" t="7688" r="25681" b="10304"/>
          <a:stretch>
            <a:fillRect/>
          </a:stretch>
        </p:blipFill>
        <p:spPr bwMode="auto">
          <a:xfrm rot="2027781">
            <a:off x="1571324" y="7067734"/>
            <a:ext cx="914400" cy="1393371"/>
          </a:xfrm>
          <a:prstGeom prst="rect">
            <a:avLst/>
          </a:prstGeom>
          <a:noFill/>
        </p:spPr>
      </p:pic>
      <p:pic>
        <p:nvPicPr>
          <p:cNvPr id="9" name="Picture 4" descr="http://upload.wikimedia.org/wikipedia/en/f/f5/Question_mark.PNG"/>
          <p:cNvPicPr>
            <a:picLocks noChangeAspect="1" noChangeArrowheads="1"/>
          </p:cNvPicPr>
          <p:nvPr/>
        </p:nvPicPr>
        <p:blipFill>
          <a:blip r:embed="rId5" cstate="print"/>
          <a:srcRect l="20502" t="7688" r="25681" b="10304"/>
          <a:stretch>
            <a:fillRect/>
          </a:stretch>
        </p:blipFill>
        <p:spPr bwMode="auto">
          <a:xfrm rot="19899587">
            <a:off x="5228924" y="5696134"/>
            <a:ext cx="914400" cy="1393371"/>
          </a:xfrm>
          <a:prstGeom prst="rect">
            <a:avLst/>
          </a:prstGeom>
          <a:noFill/>
        </p:spPr>
      </p:pic>
      <p:pic>
        <p:nvPicPr>
          <p:cNvPr id="10" name="Picture 4" descr="http://upload.wikimedia.org/wikipedia/en/f/f5/Question_mark.PNG"/>
          <p:cNvPicPr>
            <a:picLocks noChangeAspect="1" noChangeArrowheads="1"/>
          </p:cNvPicPr>
          <p:nvPr/>
        </p:nvPicPr>
        <p:blipFill>
          <a:blip r:embed="rId5" cstate="print"/>
          <a:srcRect l="20502" t="7688" r="25681" b="10304"/>
          <a:stretch>
            <a:fillRect/>
          </a:stretch>
        </p:blipFill>
        <p:spPr bwMode="auto">
          <a:xfrm rot="1540793">
            <a:off x="4981146" y="7292111"/>
            <a:ext cx="914400" cy="139337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6629400" cy="4893647"/>
          </a:xfrm>
          <a:prstGeom prst="rect">
            <a:avLst/>
          </a:prstGeom>
        </p:spPr>
        <p:txBody>
          <a:bodyPr wrap="square">
            <a:spAutoFit/>
          </a:bodyPr>
          <a:lstStyle/>
          <a:p>
            <a:r>
              <a:rPr lang="en-GB" sz="2400" dirty="0" smtClean="0"/>
              <a:t>Deborah got fed up with the other animals always telling her to shut up. So one day when the king of the jungle, Leo the lion told her to stop singing, she lost her temper and screamed at him, "Why should I stop singing, I've got a gorgeous voice, I can sing in English, none of you can, so there!". </a:t>
            </a:r>
          </a:p>
          <a:p>
            <a:endParaRPr lang="en-GB" sz="2400" dirty="0" smtClean="0"/>
          </a:p>
          <a:p>
            <a:r>
              <a:rPr lang="ca-ES" sz="2400" dirty="0" smtClean="0"/>
              <a:t>Deborah es va afartar dels altres animals sempre li deia que callés. Així que un dia quan el rei de la selva, Leo el lleó li va dir a deixar de cantar, ella va perdre els estreps i li va cridar, "Per què he de deixar de cantar, tinc una veu bonica, puc cantar en anglès, cap de vostès pot, de manera que! ".</a:t>
            </a:r>
          </a:p>
        </p:txBody>
      </p:sp>
      <p:sp>
        <p:nvSpPr>
          <p:cNvPr id="3" name="Date Placeholder 2"/>
          <p:cNvSpPr>
            <a:spLocks noGrp="1"/>
          </p:cNvSpPr>
          <p:nvPr>
            <p:ph type="dt" sz="half" idx="10"/>
          </p:nvPr>
        </p:nvSpPr>
        <p:spPr/>
        <p:txBody>
          <a:bodyPr/>
          <a:lstStyle/>
          <a:p>
            <a:fld id="{C659CE22-969F-45EA-AC3E-629AFD665EE9}" type="datetime1">
              <a:rPr lang="en-GB" smtClean="0"/>
              <a:pPr/>
              <a:t>21/06/2011</a:t>
            </a:fld>
            <a:endParaRPr lang="en-GB" dirty="0"/>
          </a:p>
        </p:txBody>
      </p:sp>
      <p:sp>
        <p:nvSpPr>
          <p:cNvPr id="4" name="Slide Number Placeholder 3"/>
          <p:cNvSpPr>
            <a:spLocks noGrp="1"/>
          </p:cNvSpPr>
          <p:nvPr>
            <p:ph type="sldNum" sz="quarter" idx="12"/>
          </p:nvPr>
        </p:nvSpPr>
        <p:spPr/>
        <p:txBody>
          <a:bodyPr/>
          <a:lstStyle/>
          <a:p>
            <a:fld id="{68CB9A23-9D33-4E7A-B5F9-CCDE99DEE276}" type="slidenum">
              <a:rPr lang="en-GB" smtClean="0"/>
              <a:pPr/>
              <a:t>5</a:t>
            </a:fld>
            <a:endParaRPr lang="en-GB" dirty="0"/>
          </a:p>
        </p:txBody>
      </p:sp>
      <p:pic>
        <p:nvPicPr>
          <p:cNvPr id="5" name="Picture 2" descr="http://t1.gstatic.com/images?q=tbn:ANd9GcSMjmXCa7kXV_wR8zlS8n_Ht1tbiJSL3AmBCb38LHc6ga_mVbsd"/>
          <p:cNvPicPr>
            <a:picLocks noChangeAspect="1" noChangeArrowheads="1"/>
          </p:cNvPicPr>
          <p:nvPr/>
        </p:nvPicPr>
        <p:blipFill>
          <a:blip r:embed="rId3" cstate="print"/>
          <a:srcRect/>
          <a:stretch>
            <a:fillRect/>
          </a:stretch>
        </p:blipFill>
        <p:spPr bwMode="auto">
          <a:xfrm>
            <a:off x="4267200" y="5562600"/>
            <a:ext cx="1905000" cy="3066392"/>
          </a:xfrm>
          <a:prstGeom prst="rect">
            <a:avLst/>
          </a:prstGeom>
          <a:noFill/>
        </p:spPr>
      </p:pic>
      <p:sp>
        <p:nvSpPr>
          <p:cNvPr id="6" name="Rounded Rectangular Callout 5"/>
          <p:cNvSpPr/>
          <p:nvPr/>
        </p:nvSpPr>
        <p:spPr>
          <a:xfrm>
            <a:off x="2743200" y="5257800"/>
            <a:ext cx="1676400" cy="762000"/>
          </a:xfrm>
          <a:prstGeom prst="wedgeRoundRectCallout">
            <a:avLst>
              <a:gd name="adj1" fmla="val 80357"/>
              <a:gd name="adj2" fmla="val 40278"/>
              <a:gd name="adj3" fmla="val 1666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p:cNvSpPr txBox="1"/>
          <p:nvPr/>
        </p:nvSpPr>
        <p:spPr>
          <a:xfrm>
            <a:off x="2667000" y="5334000"/>
            <a:ext cx="1752600" cy="461665"/>
          </a:xfrm>
          <a:prstGeom prst="rect">
            <a:avLst/>
          </a:prstGeom>
          <a:noFill/>
        </p:spPr>
        <p:txBody>
          <a:bodyPr wrap="square" rtlCol="0">
            <a:spAutoFit/>
          </a:bodyPr>
          <a:lstStyle/>
          <a:p>
            <a:pPr algn="ctr"/>
            <a:r>
              <a:rPr lang="en-GB" sz="2400" dirty="0" smtClean="0"/>
              <a:t>WHY?</a:t>
            </a:r>
            <a:endParaRPr lang="en-GB" sz="2400" dirty="0"/>
          </a:p>
        </p:txBody>
      </p:sp>
      <p:pic>
        <p:nvPicPr>
          <p:cNvPr id="8194" name="Picture 2" descr="http://t3.gstatic.com/images?q=tbn:ANd9GcRNFaS0D2OgTL0KElJDSlj0ZM7kb-OYQtiLSNkecfdhLPb7Xl8o6Rr0IRw"/>
          <p:cNvPicPr>
            <a:picLocks noChangeAspect="1" noChangeArrowheads="1"/>
          </p:cNvPicPr>
          <p:nvPr/>
        </p:nvPicPr>
        <p:blipFill>
          <a:blip r:embed="rId4" cstate="print"/>
          <a:srcRect/>
          <a:stretch>
            <a:fillRect/>
          </a:stretch>
        </p:blipFill>
        <p:spPr bwMode="auto">
          <a:xfrm>
            <a:off x="228600" y="5867400"/>
            <a:ext cx="2100066" cy="2643188"/>
          </a:xfrm>
          <a:prstGeom prst="rect">
            <a:avLst/>
          </a:prstGeom>
          <a:noFill/>
        </p:spPr>
      </p:pic>
      <p:sp>
        <p:nvSpPr>
          <p:cNvPr id="9" name="Rounded Rectangular Callout 8"/>
          <p:cNvSpPr/>
          <p:nvPr/>
        </p:nvSpPr>
        <p:spPr>
          <a:xfrm>
            <a:off x="2362200" y="6172200"/>
            <a:ext cx="1752600" cy="1066800"/>
          </a:xfrm>
          <a:prstGeom prst="wedgeRoundRectCallout">
            <a:avLst>
              <a:gd name="adj1" fmla="val -77355"/>
              <a:gd name="adj2" fmla="val -7143"/>
              <a:gd name="adj3" fmla="val 1666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xtBox 9"/>
          <p:cNvSpPr txBox="1"/>
          <p:nvPr/>
        </p:nvSpPr>
        <p:spPr>
          <a:xfrm>
            <a:off x="2590800" y="6248400"/>
            <a:ext cx="1371600" cy="830997"/>
          </a:xfrm>
          <a:prstGeom prst="rect">
            <a:avLst/>
          </a:prstGeom>
          <a:noFill/>
        </p:spPr>
        <p:txBody>
          <a:bodyPr wrap="square" rtlCol="0">
            <a:spAutoFit/>
          </a:bodyPr>
          <a:lstStyle/>
          <a:p>
            <a:pPr algn="ctr"/>
            <a:r>
              <a:rPr lang="en-GB" sz="2400" dirty="0" smtClean="0"/>
              <a:t>STOP SINGING!</a:t>
            </a:r>
            <a:endParaRPr lang="en-GB"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6248400" cy="6740307"/>
          </a:xfrm>
          <a:prstGeom prst="rect">
            <a:avLst/>
          </a:prstGeom>
        </p:spPr>
        <p:txBody>
          <a:bodyPr wrap="square">
            <a:spAutoFit/>
          </a:bodyPr>
          <a:lstStyle/>
          <a:p>
            <a:r>
              <a:rPr lang="en-GB" sz="2400" dirty="0" smtClean="0"/>
              <a:t>Leo the lion burst into laughter, he laughed so hard all the other animals came running to see what was so funny. When he could catch his breath, he repeated what Deborah had said to the other animals and they all burst out laughing. This made Deborah very angry. She ruffled her feathers, thrust out her chest and started singing at the top of her voice:</a:t>
            </a:r>
          </a:p>
          <a:p>
            <a:endParaRPr lang="en-GB" sz="2400" dirty="0" smtClean="0"/>
          </a:p>
          <a:p>
            <a:r>
              <a:rPr lang="ca-ES" sz="2400" dirty="0" smtClean="0"/>
              <a:t>Llegeixo el lleó va esclatar a riure, va riure tan fort que els altres animals vi corrent per veure què era tan graciós. Quan va poder recuperar l'alè, va repetir el que havia dit Deborah als altres animals i tots es van tirar a riure. Això va fer que Deborah molt enutjat. Ella va agitar les seves plomes, l'empenta del seu pit i va començar a cantar en la part superior de la seva veu:</a:t>
            </a:r>
          </a:p>
        </p:txBody>
      </p:sp>
      <p:sp>
        <p:nvSpPr>
          <p:cNvPr id="4" name="Rectangle 3"/>
          <p:cNvSpPr/>
          <p:nvPr/>
        </p:nvSpPr>
        <p:spPr>
          <a:xfrm>
            <a:off x="228600" y="7010400"/>
            <a:ext cx="2438400" cy="1200329"/>
          </a:xfrm>
          <a:prstGeom prst="rect">
            <a:avLst/>
          </a:prstGeom>
        </p:spPr>
        <p:txBody>
          <a:bodyPr wrap="square">
            <a:spAutoFit/>
          </a:bodyPr>
          <a:lstStyle/>
          <a:p>
            <a:pPr algn="ctr"/>
            <a:r>
              <a:rPr lang="en-GB" dirty="0" smtClean="0"/>
              <a:t>"Shake your bottom, </a:t>
            </a:r>
          </a:p>
          <a:p>
            <a:pPr algn="ctr"/>
            <a:r>
              <a:rPr lang="en-GB" dirty="0" smtClean="0"/>
              <a:t>Shake your bottom,</a:t>
            </a:r>
          </a:p>
          <a:p>
            <a:pPr algn="ctr"/>
            <a:r>
              <a:rPr lang="en-GB" dirty="0" smtClean="0"/>
              <a:t>shake it just like this...., </a:t>
            </a:r>
          </a:p>
          <a:p>
            <a:pPr algn="ctr"/>
            <a:r>
              <a:rPr lang="en-GB" dirty="0" smtClean="0"/>
              <a:t>that's right!“</a:t>
            </a:r>
          </a:p>
        </p:txBody>
      </p:sp>
      <p:sp>
        <p:nvSpPr>
          <p:cNvPr id="7" name="Rectangle 6"/>
          <p:cNvSpPr/>
          <p:nvPr/>
        </p:nvSpPr>
        <p:spPr>
          <a:xfrm>
            <a:off x="2590800" y="7391400"/>
            <a:ext cx="3048000" cy="1477328"/>
          </a:xfrm>
          <a:prstGeom prst="rect">
            <a:avLst/>
          </a:prstGeom>
        </p:spPr>
        <p:txBody>
          <a:bodyPr wrap="square">
            <a:spAutoFit/>
          </a:bodyPr>
          <a:lstStyle/>
          <a:p>
            <a:pPr algn="ctr"/>
            <a:r>
              <a:rPr lang="ca-ES" dirty="0" smtClean="0"/>
              <a:t>"Agitar el fons,</a:t>
            </a:r>
            <a:br>
              <a:rPr lang="ca-ES" dirty="0" smtClean="0"/>
            </a:br>
            <a:r>
              <a:rPr lang="ca-ES" dirty="0" smtClean="0"/>
              <a:t>Agitar el fons,</a:t>
            </a:r>
            <a:br>
              <a:rPr lang="ca-ES" dirty="0" smtClean="0"/>
            </a:br>
            <a:r>
              <a:rPr lang="ca-ES" dirty="0" smtClean="0"/>
              <a:t>agitar la mateixa manera que aquest ....,</a:t>
            </a:r>
            <a:br>
              <a:rPr lang="ca-ES" dirty="0" smtClean="0"/>
            </a:br>
            <a:r>
              <a:rPr lang="ca-ES" dirty="0" smtClean="0"/>
              <a:t>Això és! "</a:t>
            </a:r>
            <a:endParaRPr lang="ca-ES" dirty="0"/>
          </a:p>
        </p:txBody>
      </p:sp>
      <p:sp>
        <p:nvSpPr>
          <p:cNvPr id="8" name="Date Placeholder 7"/>
          <p:cNvSpPr>
            <a:spLocks noGrp="1"/>
          </p:cNvSpPr>
          <p:nvPr>
            <p:ph type="dt" sz="half" idx="10"/>
          </p:nvPr>
        </p:nvSpPr>
        <p:spPr/>
        <p:txBody>
          <a:bodyPr/>
          <a:lstStyle/>
          <a:p>
            <a:fld id="{4C9653CA-CBEA-4375-98B2-DAABD838F69A}" type="datetime1">
              <a:rPr lang="en-GB" smtClean="0"/>
              <a:pPr/>
              <a:t>21/06/2011</a:t>
            </a:fld>
            <a:endParaRPr lang="en-GB" dirty="0"/>
          </a:p>
        </p:txBody>
      </p:sp>
      <p:sp>
        <p:nvSpPr>
          <p:cNvPr id="9" name="Slide Number Placeholder 8"/>
          <p:cNvSpPr>
            <a:spLocks noGrp="1"/>
          </p:cNvSpPr>
          <p:nvPr>
            <p:ph type="sldNum" sz="quarter" idx="12"/>
          </p:nvPr>
        </p:nvSpPr>
        <p:spPr/>
        <p:txBody>
          <a:bodyPr/>
          <a:lstStyle/>
          <a:p>
            <a:fld id="{68CB9A23-9D33-4E7A-B5F9-CCDE99DEE276}" type="slidenum">
              <a:rPr lang="en-GB" smtClean="0"/>
              <a:pPr/>
              <a:t>6</a:t>
            </a:fld>
            <a:endParaRPr lang="en-GB" dirty="0"/>
          </a:p>
        </p:txBody>
      </p:sp>
      <p:pic>
        <p:nvPicPr>
          <p:cNvPr id="10" name="Picture 2" descr="http://t1.gstatic.com/images?q=tbn:ANd9GcSMjmXCa7kXV_wR8zlS8n_Ht1tbiJSL3AmBCb38LHc6ga_mVbsd"/>
          <p:cNvPicPr>
            <a:picLocks noChangeAspect="1" noChangeArrowheads="1"/>
          </p:cNvPicPr>
          <p:nvPr/>
        </p:nvPicPr>
        <p:blipFill>
          <a:blip r:embed="rId3" cstate="print"/>
          <a:srcRect/>
          <a:stretch>
            <a:fillRect/>
          </a:stretch>
        </p:blipFill>
        <p:spPr bwMode="auto">
          <a:xfrm>
            <a:off x="5257800" y="6629400"/>
            <a:ext cx="1219200" cy="196249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33400"/>
            <a:ext cx="6096000" cy="3046988"/>
          </a:xfrm>
          <a:prstGeom prst="rect">
            <a:avLst/>
          </a:prstGeom>
          <a:noFill/>
        </p:spPr>
        <p:txBody>
          <a:bodyPr wrap="square" rtlCol="0">
            <a:spAutoFit/>
          </a:bodyPr>
          <a:lstStyle/>
          <a:p>
            <a:r>
              <a:rPr lang="en-GB" sz="2400" dirty="0" smtClean="0"/>
              <a:t>Deborah then started to shake her bottom, wiggle her tail and strut around the centre of the circle of the animals, whilst singing:</a:t>
            </a:r>
          </a:p>
          <a:p>
            <a:endParaRPr lang="en-GB" sz="2400" dirty="0" smtClean="0"/>
          </a:p>
          <a:p>
            <a:r>
              <a:rPr lang="ca-ES" sz="2400" dirty="0" smtClean="0"/>
              <a:t>Deborah després va començar a moure la part inferior, el seu bellugo de cua i fan el fatxenda pel centre del cercle dels animals, mentre que el cant:</a:t>
            </a:r>
          </a:p>
        </p:txBody>
      </p:sp>
      <p:sp>
        <p:nvSpPr>
          <p:cNvPr id="3" name="Rounded Rectangular Callout 2"/>
          <p:cNvSpPr/>
          <p:nvPr/>
        </p:nvSpPr>
        <p:spPr>
          <a:xfrm>
            <a:off x="533400" y="6248400"/>
            <a:ext cx="2895600" cy="2057400"/>
          </a:xfrm>
          <a:prstGeom prst="wedgeRoundRectCallout">
            <a:avLst>
              <a:gd name="adj1" fmla="val 61519"/>
              <a:gd name="adj2" fmla="val -52315"/>
              <a:gd name="adj3" fmla="val 1666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ectangle 3"/>
          <p:cNvSpPr/>
          <p:nvPr/>
        </p:nvSpPr>
        <p:spPr>
          <a:xfrm>
            <a:off x="609600" y="3810000"/>
            <a:ext cx="2819400" cy="2031325"/>
          </a:xfrm>
          <a:prstGeom prst="rect">
            <a:avLst/>
          </a:prstGeom>
        </p:spPr>
        <p:txBody>
          <a:bodyPr wrap="square">
            <a:spAutoFit/>
          </a:bodyPr>
          <a:lstStyle/>
          <a:p>
            <a:pPr algn="ctr"/>
            <a:r>
              <a:rPr lang="en-GB" dirty="0" smtClean="0"/>
              <a:t>Shake it to the left,</a:t>
            </a:r>
          </a:p>
          <a:p>
            <a:pPr algn="ctr"/>
            <a:r>
              <a:rPr lang="en-GB" dirty="0" smtClean="0"/>
              <a:t>shake it to the right,</a:t>
            </a:r>
          </a:p>
          <a:p>
            <a:pPr algn="ctr"/>
            <a:r>
              <a:rPr lang="en-GB" dirty="0" smtClean="0"/>
              <a:t>shake it to the front,</a:t>
            </a:r>
          </a:p>
          <a:p>
            <a:pPr algn="ctr"/>
            <a:r>
              <a:rPr lang="en-GB" dirty="0" smtClean="0"/>
              <a:t>shake it to the back.</a:t>
            </a:r>
          </a:p>
          <a:p>
            <a:pPr algn="ctr"/>
            <a:r>
              <a:rPr lang="en-GB" dirty="0" smtClean="0"/>
              <a:t>Now you've got the rhythm,</a:t>
            </a:r>
          </a:p>
          <a:p>
            <a:pPr algn="ctr"/>
            <a:r>
              <a:rPr lang="en-GB" dirty="0" smtClean="0"/>
              <a:t>shake it all night.</a:t>
            </a:r>
          </a:p>
          <a:p>
            <a:pPr algn="ctr"/>
            <a:r>
              <a:rPr lang="en-GB" dirty="0" smtClean="0"/>
              <a:t>Yeah!</a:t>
            </a:r>
            <a:endParaRPr lang="en-GB" dirty="0"/>
          </a:p>
        </p:txBody>
      </p:sp>
      <p:sp>
        <p:nvSpPr>
          <p:cNvPr id="5" name="Rectangle 4"/>
          <p:cNvSpPr/>
          <p:nvPr/>
        </p:nvSpPr>
        <p:spPr>
          <a:xfrm>
            <a:off x="533400" y="6324600"/>
            <a:ext cx="2743200" cy="2031325"/>
          </a:xfrm>
          <a:prstGeom prst="rect">
            <a:avLst/>
          </a:prstGeom>
        </p:spPr>
        <p:txBody>
          <a:bodyPr wrap="square">
            <a:spAutoFit/>
          </a:bodyPr>
          <a:lstStyle/>
          <a:p>
            <a:pPr algn="ctr"/>
            <a:r>
              <a:rPr lang="ca-ES" dirty="0" smtClean="0"/>
              <a:t>Agitar a l'esquerra,</a:t>
            </a:r>
            <a:br>
              <a:rPr lang="ca-ES" dirty="0" smtClean="0"/>
            </a:br>
            <a:r>
              <a:rPr lang="ca-ES" dirty="0" smtClean="0"/>
              <a:t>agitar a la dreta,</a:t>
            </a:r>
            <a:br>
              <a:rPr lang="ca-ES" dirty="0" smtClean="0"/>
            </a:br>
            <a:r>
              <a:rPr lang="ca-ES" dirty="0" smtClean="0"/>
              <a:t>agitar al capdavant,</a:t>
            </a:r>
            <a:br>
              <a:rPr lang="ca-ES" dirty="0" smtClean="0"/>
            </a:br>
            <a:r>
              <a:rPr lang="ca-ES" dirty="0" smtClean="0"/>
              <a:t>sacsejar a la part posterior.</a:t>
            </a:r>
            <a:br>
              <a:rPr lang="ca-ES" dirty="0" smtClean="0"/>
            </a:br>
            <a:r>
              <a:rPr lang="ca-ES" dirty="0" smtClean="0"/>
              <a:t>Ara tens el ritme,</a:t>
            </a:r>
            <a:br>
              <a:rPr lang="ca-ES" dirty="0" smtClean="0"/>
            </a:br>
            <a:r>
              <a:rPr lang="ca-ES" dirty="0" smtClean="0"/>
              <a:t>agitar tota la nit.</a:t>
            </a:r>
            <a:br>
              <a:rPr lang="ca-ES" dirty="0" smtClean="0"/>
            </a:br>
            <a:r>
              <a:rPr lang="ca-ES" dirty="0" smtClean="0"/>
              <a:t>Sí!</a:t>
            </a:r>
            <a:endParaRPr lang="ca-ES" dirty="0"/>
          </a:p>
        </p:txBody>
      </p:sp>
      <p:sp>
        <p:nvSpPr>
          <p:cNvPr id="7" name="Rounded Rectangular Callout 6"/>
          <p:cNvSpPr/>
          <p:nvPr/>
        </p:nvSpPr>
        <p:spPr>
          <a:xfrm>
            <a:off x="533400" y="3810000"/>
            <a:ext cx="2895600" cy="2057400"/>
          </a:xfrm>
          <a:prstGeom prst="wedgeRoundRectCallout">
            <a:avLst>
              <a:gd name="adj1" fmla="val 62177"/>
              <a:gd name="adj2" fmla="val 1389"/>
              <a:gd name="adj3" fmla="val 1666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Date Placeholder 7"/>
          <p:cNvSpPr>
            <a:spLocks noGrp="1"/>
          </p:cNvSpPr>
          <p:nvPr>
            <p:ph type="dt" sz="half" idx="10"/>
          </p:nvPr>
        </p:nvSpPr>
        <p:spPr/>
        <p:txBody>
          <a:bodyPr/>
          <a:lstStyle/>
          <a:p>
            <a:fld id="{31255D3D-88C3-487A-B12B-7712DFC2201E}" type="datetime1">
              <a:rPr lang="en-GB" smtClean="0"/>
              <a:pPr/>
              <a:t>21/06/2011</a:t>
            </a:fld>
            <a:endParaRPr lang="en-GB" dirty="0"/>
          </a:p>
        </p:txBody>
      </p:sp>
      <p:sp>
        <p:nvSpPr>
          <p:cNvPr id="9" name="Slide Number Placeholder 8"/>
          <p:cNvSpPr>
            <a:spLocks noGrp="1"/>
          </p:cNvSpPr>
          <p:nvPr>
            <p:ph type="sldNum" sz="quarter" idx="12"/>
          </p:nvPr>
        </p:nvSpPr>
        <p:spPr/>
        <p:txBody>
          <a:bodyPr/>
          <a:lstStyle/>
          <a:p>
            <a:fld id="{68CB9A23-9D33-4E7A-B5F9-CCDE99DEE276}" type="slidenum">
              <a:rPr lang="en-GB" smtClean="0"/>
              <a:pPr/>
              <a:t>7</a:t>
            </a:fld>
            <a:endParaRPr lang="en-GB" dirty="0"/>
          </a:p>
        </p:txBody>
      </p:sp>
      <p:pic>
        <p:nvPicPr>
          <p:cNvPr id="4098" name="Picture 2" descr="http://t3.gstatic.com/images?q=tbn:ANd9GcS95j5nRY_WMK_XxaBugZJ23e_2oGiCIwMpGvh6qK6XieoGnsmF"/>
          <p:cNvPicPr>
            <a:picLocks noChangeAspect="1" noChangeArrowheads="1"/>
          </p:cNvPicPr>
          <p:nvPr/>
        </p:nvPicPr>
        <p:blipFill>
          <a:blip r:embed="rId3" cstate="print"/>
          <a:srcRect/>
          <a:stretch>
            <a:fillRect/>
          </a:stretch>
        </p:blipFill>
        <p:spPr bwMode="auto">
          <a:xfrm>
            <a:off x="3886200" y="3886200"/>
            <a:ext cx="2805244" cy="35052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4800"/>
            <a:ext cx="6858000" cy="4154984"/>
          </a:xfrm>
          <a:prstGeom prst="rect">
            <a:avLst/>
          </a:prstGeom>
        </p:spPr>
        <p:txBody>
          <a:bodyPr wrap="square">
            <a:spAutoFit/>
          </a:bodyPr>
          <a:lstStyle/>
          <a:p>
            <a:r>
              <a:rPr lang="en-GB" sz="2400" dirty="0" smtClean="0"/>
              <a:t>Deborah stood in the centre of the circle of animals and waited for her round of applause. But all the animals were silent. Suddenly Leo the lion spoke “Deborah you may be correct in that you can speak in English, however, that is not singing! But you don't need to be able to sing, when you can dance like that. You are a fantastic dancer, please will you dance again for us?”. Deborah was very happy that the animals liked her dancing, and now if you visit the jungle, you will find Deborah dancing all morning, all afternoon and all night!</a:t>
            </a:r>
            <a:r>
              <a:rPr lang="ca-ES" sz="2400" dirty="0" smtClean="0"/>
              <a:t> </a:t>
            </a:r>
          </a:p>
        </p:txBody>
      </p:sp>
      <p:sp>
        <p:nvSpPr>
          <p:cNvPr id="3" name="Rectangle 2"/>
          <p:cNvSpPr/>
          <p:nvPr/>
        </p:nvSpPr>
        <p:spPr>
          <a:xfrm>
            <a:off x="0" y="4419600"/>
            <a:ext cx="6858000" cy="4524315"/>
          </a:xfrm>
          <a:prstGeom prst="rect">
            <a:avLst/>
          </a:prstGeom>
        </p:spPr>
        <p:txBody>
          <a:bodyPr wrap="square">
            <a:spAutoFit/>
          </a:bodyPr>
          <a:lstStyle/>
          <a:p>
            <a:r>
              <a:rPr lang="ca-ES" sz="2400" dirty="0" smtClean="0"/>
              <a:t>Deborah estava al centre del cercle dels animals i va esperar que el seu aplaudiment. No obstant això, tots els animals estaven en silenci. De sobte, Leo el lleó va parlar “Deborah pot ser correcta en la qual es pot parlar en anglès, però, que no és cantar! Però vostè no ha de ser capaç de cantar, quan es pot ballar d'aquesta manera. Vostè és un ballarí fantàstic , si us plau, li ballar de nou per a nosaltres?”. Deborah estava molt feliç de que els animals li agradava el seu ball, i ara, si vostè visita la selva, es troba Deborah ballar tot el matí, tota la tarda i tota la nit!</a:t>
            </a:r>
          </a:p>
          <a:p>
            <a:endParaRPr lang="ca-ES" sz="2400" dirty="0"/>
          </a:p>
        </p:txBody>
      </p:sp>
      <p:sp>
        <p:nvSpPr>
          <p:cNvPr id="5" name="Date Placeholder 4"/>
          <p:cNvSpPr>
            <a:spLocks noGrp="1"/>
          </p:cNvSpPr>
          <p:nvPr>
            <p:ph type="dt" sz="half" idx="10"/>
          </p:nvPr>
        </p:nvSpPr>
        <p:spPr/>
        <p:txBody>
          <a:bodyPr/>
          <a:lstStyle/>
          <a:p>
            <a:fld id="{2DBAF21F-CB0B-472E-B61D-261F2C06AE92}" type="datetime1">
              <a:rPr lang="en-GB" smtClean="0"/>
              <a:pPr/>
              <a:t>21/06/2011</a:t>
            </a:fld>
            <a:endParaRPr lang="en-GB" dirty="0"/>
          </a:p>
        </p:txBody>
      </p:sp>
      <p:sp>
        <p:nvSpPr>
          <p:cNvPr id="6" name="Slide Number Placeholder 5"/>
          <p:cNvSpPr>
            <a:spLocks noGrp="1"/>
          </p:cNvSpPr>
          <p:nvPr>
            <p:ph type="sldNum" sz="quarter" idx="12"/>
          </p:nvPr>
        </p:nvSpPr>
        <p:spPr/>
        <p:txBody>
          <a:bodyPr/>
          <a:lstStyle/>
          <a:p>
            <a:fld id="{68CB9A23-9D33-4E7A-B5F9-CCDE99DEE276}" type="slidenum">
              <a:rPr lang="en-GB" smtClean="0"/>
              <a:pPr/>
              <a:t>8</a:t>
            </a:fld>
            <a:endParaRPr lang="en-GB" dirty="0"/>
          </a:p>
        </p:txBody>
      </p:sp>
      <p:sp>
        <p:nvSpPr>
          <p:cNvPr id="7" name="TextBox 6"/>
          <p:cNvSpPr txBox="1"/>
          <p:nvPr/>
        </p:nvSpPr>
        <p:spPr>
          <a:xfrm>
            <a:off x="2590800" y="8610600"/>
            <a:ext cx="1371600" cy="369332"/>
          </a:xfrm>
          <a:prstGeom prst="rect">
            <a:avLst/>
          </a:prstGeom>
          <a:noFill/>
        </p:spPr>
        <p:txBody>
          <a:bodyPr wrap="square" rtlCol="0">
            <a:spAutoFit/>
          </a:bodyPr>
          <a:lstStyle/>
          <a:p>
            <a:pPr algn="ctr"/>
            <a:r>
              <a:rPr lang="en-GB" dirty="0" smtClean="0"/>
              <a:t>THE END</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1043</Words>
  <Application>Microsoft Office PowerPoint</Application>
  <PresentationFormat>On-screen Show (4:3)</PresentationFormat>
  <Paragraphs>67</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Gareth Pitchford</cp:lastModifiedBy>
  <cp:revision>10</cp:revision>
  <dcterms:created xsi:type="dcterms:W3CDTF">2011-06-13T17:03:10Z</dcterms:created>
  <dcterms:modified xsi:type="dcterms:W3CDTF">2011-06-21T14:08:35Z</dcterms:modified>
</cp:coreProperties>
</file>