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5" r:id="rId2"/>
    <p:sldId id="278" r:id="rId3"/>
    <p:sldId id="279" r:id="rId4"/>
    <p:sldId id="281" r:id="rId5"/>
    <p:sldId id="280" r:id="rId6"/>
    <p:sldId id="282" r:id="rId7"/>
    <p:sldId id="283" r:id="rId8"/>
    <p:sldId id="263" r:id="rId9"/>
    <p:sldId id="264" r:id="rId10"/>
    <p:sldId id="284" r:id="rId11"/>
    <p:sldId id="265" r:id="rId12"/>
    <p:sldId id="268" r:id="rId13"/>
    <p:sldId id="266" r:id="rId14"/>
    <p:sldId id="269" r:id="rId15"/>
    <p:sldId id="287" r:id="rId16"/>
    <p:sldId id="270" r:id="rId17"/>
    <p:sldId id="289" r:id="rId18"/>
    <p:sldId id="272" r:id="rId19"/>
    <p:sldId id="285" r:id="rId20"/>
    <p:sldId id="286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9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FF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00"/>
    <a:srgbClr val="FF66CC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7BA18B-35C0-4F6B-A230-DD452AEDEAB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0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FCDA5-4F5A-4682-8ECB-FC7434D4F5FC}" type="slidenum">
              <a:rPr lang="fr-FR"/>
              <a:pPr/>
              <a:t>8</a:t>
            </a:fld>
            <a:endParaRPr lang="fr-FR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17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18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19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20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21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22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23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24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25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26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6DEA8-DFF8-454B-860C-EB7A7BA9B94F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27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28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29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684CD-D373-44C2-A56C-7FB3261DF68D}" type="slidenum">
              <a:rPr lang="fr-FR"/>
              <a:pPr/>
              <a:t>10</a:t>
            </a:fld>
            <a:endParaRPr lang="fr-FR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684CD-D373-44C2-A56C-7FB3261DF68D}" type="slidenum">
              <a:rPr lang="fr-FR"/>
              <a:pPr/>
              <a:t>11</a:t>
            </a:fld>
            <a:endParaRPr lang="fr-FR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8AD82-513D-49EA-B0EB-4347C853742E}" type="slidenum">
              <a:rPr lang="fr-FR"/>
              <a:pPr/>
              <a:t>12</a:t>
            </a:fld>
            <a:endParaRPr lang="fr-FR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09E76-38AA-4D89-9B30-364F2F2CD0E5}" type="slidenum">
              <a:rPr lang="fr-FR"/>
              <a:pPr/>
              <a:t>13</a:t>
            </a:fld>
            <a:endParaRPr lang="fr-FR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85747-A791-4D1C-978E-249AD4826BA4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4618-AEF3-4C30-B228-98E5D102FAF0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54587-632D-465E-AA71-3754CD2A7B40}" type="slidenum">
              <a:rPr lang="fr-FR"/>
              <a:pPr/>
              <a:t>16</a:t>
            </a:fld>
            <a:endParaRPr lang="fr-FR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0BB9-8DF7-4214-8079-E65E93FE8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01C8-6D1B-4960-AED3-129F964A7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0BB7-EFE4-449C-95DB-DCD0D7920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96EC-B788-4162-8775-8BD70732D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740A-5059-4EC5-B2FB-69F439864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4158C-7409-4D78-AD29-C868E2DBB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9D2BD-3019-4C06-895B-C1E92DC51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ACE6-11B1-4E13-93E7-4FE6E56F6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5FDD-E1BB-47D9-88CB-65183A04C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F5F5-4036-4426-A99A-F2678736B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E53A-0239-4CBA-A713-4EDAEBDAB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24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23DACB5-EBE4-4BD3-92E1-981D74C1E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4000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7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7.pn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7.png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5" Type="http://schemas.openxmlformats.org/officeDocument/2006/relationships/image" Target="../media/image7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5" Type="http://schemas.openxmlformats.org/officeDocument/2006/relationships/image" Target="../media/image7.png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7.png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../media/image7.png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5" Type="http://schemas.openxmlformats.org/officeDocument/2006/relationships/image" Target="../media/image7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../media/image7.png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5" Type="http://schemas.openxmlformats.org/officeDocument/2006/relationships/image" Target="../media/image7.png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7.png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5" Type="http://schemas.openxmlformats.org/officeDocument/2006/relationships/image" Target="../media/image7.png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5" Type="http://schemas.openxmlformats.org/officeDocument/2006/relationships/image" Target="../media/image7.png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5" Type="http://schemas.openxmlformats.org/officeDocument/2006/relationships/image" Target="../media/image7.png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5" Type="http://schemas.openxmlformats.org/officeDocument/2006/relationships/image" Target="../media/image7.png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5" Type="http://schemas.openxmlformats.org/officeDocument/2006/relationships/image" Target="../media/image7.png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9.wav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9600" y="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Juice ITC" pitchFamily="82" charset="0"/>
              </a:rPr>
              <a:t>Que faites-vous de </a:t>
            </a:r>
          </a:p>
          <a:p>
            <a:pPr algn="ctr"/>
            <a:r>
              <a:rPr lang="fr-FR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Juice ITC" pitchFamily="82" charset="0"/>
              </a:rPr>
              <a:t>votre temps libre?</a:t>
            </a:r>
            <a:endParaRPr lang="fr-FR" sz="88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Juice ITC" pitchFamily="82" charset="0"/>
            </a:endParaRPr>
          </a:p>
        </p:txBody>
      </p:sp>
      <p:pic>
        <p:nvPicPr>
          <p:cNvPr id="2" name="Picture 2" descr="C:\Users\JANET\AppData\Local\Microsoft\Windows\Temporary Internet Files\Content.IE5\UOTV06OS\MC90032049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9889">
            <a:off x="6781800" y="6055157"/>
            <a:ext cx="1888236" cy="802843"/>
          </a:xfrm>
          <a:prstGeom prst="rect">
            <a:avLst/>
          </a:prstGeom>
          <a:noFill/>
        </p:spPr>
      </p:pic>
      <p:pic>
        <p:nvPicPr>
          <p:cNvPr id="3" name="Picture 3" descr="C:\Users\JANET\AppData\Local\Microsoft\Windows\Temporary Internet Files\Content.IE5\WFU0WT9Z\MC900320476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1918411" cy="1443838"/>
          </a:xfrm>
          <a:prstGeom prst="rect">
            <a:avLst/>
          </a:prstGeom>
          <a:noFill/>
        </p:spPr>
      </p:pic>
      <p:pic>
        <p:nvPicPr>
          <p:cNvPr id="2053" name="Picture 5" descr="C:\Users\JANET\AppData\Local\Microsoft\Windows\Temporary Internet Files\Content.IE5\EO8S8OV3\MC900437072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1371600" cy="1371600"/>
          </a:xfrm>
          <a:prstGeom prst="rect">
            <a:avLst/>
          </a:prstGeom>
          <a:noFill/>
        </p:spPr>
      </p:pic>
      <p:pic>
        <p:nvPicPr>
          <p:cNvPr id="2054" name="Picture 6" descr="C:\Users\JANET\AppData\Local\Microsoft\Windows\Temporary Internet Files\Content.IE5\WFU0WT9Z\MC900320482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813255" cy="1149401"/>
          </a:xfrm>
          <a:prstGeom prst="rect">
            <a:avLst/>
          </a:prstGeom>
          <a:noFill/>
        </p:spPr>
      </p:pic>
      <p:pic>
        <p:nvPicPr>
          <p:cNvPr id="2056" name="Picture 8" descr="C:\Users\JANET\AppData\Local\Microsoft\Windows\Temporary Internet Files\Content.IE5\VQM622NX\MC900413474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2059663" cy="1558705"/>
          </a:xfrm>
          <a:prstGeom prst="rect">
            <a:avLst/>
          </a:prstGeom>
          <a:noFill/>
        </p:spPr>
      </p:pic>
      <p:pic>
        <p:nvPicPr>
          <p:cNvPr id="14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9" cstate="email"/>
          <a:stretch>
            <a:fillRect/>
          </a:stretch>
        </p:blipFill>
        <p:spPr>
          <a:xfrm>
            <a:off x="9677400" y="3505200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1052762"/>
            <a:ext cx="7606862" cy="5805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des puzzles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10058400" y="2438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ANET\AppData\Local\Microsoft\Windows\Temporary Internet Files\Content.IE5\53EPJPPV\MC90009774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4953000" cy="623302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voler un cerf-volant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372600" y="3048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NET\AppData\Local\Microsoft\Windows\Temporary Internet Files\Content.IE5\K46CGT6K\MC90023175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80"/>
            <a:ext cx="9144000" cy="68715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lire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601200" y="3276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982981"/>
            <a:ext cx="7924800" cy="564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les jeux vidéo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525000" y="3124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95400"/>
            <a:ext cx="644090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rgbClr val="FFC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du modélisme</a:t>
            </a:r>
            <a:endParaRPr lang="fr-FR" sz="9600" b="1" dirty="0">
              <a:ln w="12700">
                <a:solidFill>
                  <a:srgbClr val="FFC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6" cstate="email"/>
          <a:stretch>
            <a:fillRect/>
          </a:stretch>
        </p:blipFill>
        <p:spPr>
          <a:xfrm>
            <a:off x="10668000" y="3657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aller au cours </a:t>
            </a:r>
            <a:r>
              <a:rPr lang="fr-FR" sz="96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de danse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448800" y="3352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JANET\AppData\Local\Microsoft\Windows\Temporary Internet Files\Content.IE5\8XJ8ED80\MC90009018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796354" cy="74676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600" b="1" dirty="0" smtClean="0">
                <a:ln w="12700">
                  <a:solidFill>
                    <a:srgbClr val="FFC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jouer au golf</a:t>
            </a:r>
            <a:endParaRPr lang="fr-FR" sz="9600" b="1" dirty="0">
              <a:ln w="12700">
                <a:solidFill>
                  <a:srgbClr val="FFC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10591800" y="4343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JANET\AppData\Local\Microsoft\Windows\Temporary Internet Files\Content.IE5\53EPJPPV\MC90023104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968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ln w="18415" cmpd="sng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uice ITC" pitchFamily="82" charset="0"/>
              </a:rPr>
              <a:t>faire du karaté</a:t>
            </a:r>
            <a:endParaRPr lang="fr-FR" sz="9600" dirty="0">
              <a:ln w="18415" cmpd="sng">
                <a:solidFill>
                  <a:srgbClr val="FF66CC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829800" y="3200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ANET\AppData\Local\Microsoft\Windows\Temporary Internet Files\Content.IE5\8XJ8ED80\MC900436045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1046"/>
            <a:ext cx="6400800" cy="678695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800600" y="14478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rgbClr val="FFC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du patin à roulettes</a:t>
            </a:r>
            <a:endParaRPr lang="fr-FR" sz="9600" b="1" dirty="0">
              <a:ln w="12700">
                <a:solidFill>
                  <a:srgbClr val="FFC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6" cstate="email"/>
          <a:stretch>
            <a:fillRect/>
          </a:stretch>
        </p:blipFill>
        <p:spPr>
          <a:xfrm>
            <a:off x="10058400" y="4343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3657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de la planche </a:t>
            </a:r>
          </a:p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à voile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829800" y="3733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ANET\AppData\Local\Microsoft\Windows\Temporary Internet Files\Content.IE5\XCO1DLXL\MC90035534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47318"/>
            <a:ext cx="4953000" cy="6610682"/>
          </a:xfrm>
          <a:prstGeom prst="rect">
            <a:avLst/>
          </a:prstGeom>
          <a:noFill/>
        </p:spPr>
      </p:pic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10439400" y="2895600"/>
            <a:ext cx="244475" cy="2444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Juice ITC" pitchFamily="82" charset="0"/>
              </a:rPr>
              <a:t>faire du vélo</a:t>
            </a:r>
            <a:endParaRPr lang="fr-FR" sz="9600" b="1" dirty="0">
              <a:ln>
                <a:solidFill>
                  <a:srgbClr val="FF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Juice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aller au cours d’aérobics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677400" y="3124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ln w="18415" cmpd="sng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uice ITC" pitchFamily="82" charset="0"/>
              </a:rPr>
              <a:t>faire du judo</a:t>
            </a:r>
            <a:endParaRPr lang="fr-FR" sz="9600" dirty="0">
              <a:ln w="18415" cmpd="sng">
                <a:solidFill>
                  <a:srgbClr val="FF66CC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14338" name="Picture 2" descr="C:\Users\JANET\AppData\Local\Microsoft\Windows\Temporary Internet Files\Content.IE5\19ZBX48T\MC900054686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484324" cy="5562600"/>
          </a:xfrm>
          <a:prstGeom prst="rect">
            <a:avLst/>
          </a:prstGeom>
          <a:noFill/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601200" y="3505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JANET\AppData\Local\Microsoft\Windows\Temporary Internet Files\Content.IE5\WFU0WT9Z\MC90033616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9620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de l’equitation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601200" y="2971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ANET\AppData\Local\Microsoft\Windows\Temporary Internet Files\Content.IE5\3DQ1BB40\MC90044650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6058809" cy="6477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du patinage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601200" y="2895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ANET\AppData\Local\Microsoft\Windows\Temporary Internet Files\Content.IE5\UOTV06OS\MC90023181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9008"/>
            <a:ext cx="7086600" cy="681899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jouer du piano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906000" y="3505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ANET\AppData\Local\Microsoft\Windows\Temporary Internet Files\Content.IE5\WFU0WT9Z\MC900406256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-2562"/>
            <a:ext cx="6934200" cy="686056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67200" y="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du scrapbooking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10515600" y="3048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des randonnées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525000" y="3352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jouer </a:t>
            </a:r>
          </a:p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aux échecs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982200" y="3048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15000" y="2333685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faire de la voile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677400" y="2971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eu-de-dam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66800" y="1447800"/>
            <a:ext cx="4247828" cy="2654893"/>
          </a:xfrm>
          <a:prstGeom prst="rect">
            <a:avLst/>
          </a:prstGeom>
        </p:spPr>
      </p:pic>
      <p:pic>
        <p:nvPicPr>
          <p:cNvPr id="5" name="Image 4" descr="monopoly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57800" y="2667000"/>
            <a:ext cx="3717204" cy="3733800"/>
          </a:xfrm>
          <a:prstGeom prst="rect">
            <a:avLst/>
          </a:prstGeom>
        </p:spPr>
      </p:pic>
      <p:pic>
        <p:nvPicPr>
          <p:cNvPr id="7" name="Image 6" descr="scrabble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3400" y="3947160"/>
            <a:ext cx="4343400" cy="26060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52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jeu de dames</a:t>
            </a:r>
            <a:endParaRPr lang="fr-FR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43600" y="175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Monopoly</a:t>
            </a:r>
            <a:endParaRPr lang="fr-FR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76400" y="396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scrabble</a:t>
            </a:r>
            <a:endParaRPr lang="fr-FR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jouer aux jeux de société</a:t>
            </a:r>
            <a:endParaRPr lang="fr-FR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7" cstate="email"/>
          <a:stretch>
            <a:fillRect/>
          </a:stretch>
        </p:blipFill>
        <p:spPr>
          <a:xfrm>
            <a:off x="9829800" y="2743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4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ET\AppData\Local\Microsoft\Windows\Temporary Internet Files\Content.IE5\U36JMUH9\MC90009018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1" y="-152400"/>
            <a:ext cx="9539093" cy="73152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33400" y="5486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B050"/>
                </a:solidFill>
                <a:latin typeface="Juice ITC" pitchFamily="82" charset="0"/>
              </a:rPr>
              <a:t>nager</a:t>
            </a:r>
            <a:endParaRPr lang="fr-FR" sz="9600" b="1" dirty="0">
              <a:solidFill>
                <a:srgbClr val="00B050"/>
              </a:solidFill>
              <a:latin typeface="Juice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829800" y="3505200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600200" y="2971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>
                  <a:solidFill>
                    <a:srgbClr val="FF0000"/>
                  </a:solidFill>
                </a:ln>
                <a:latin typeface="Juice ITC" pitchFamily="82" charset="0"/>
              </a:rPr>
              <a:t>faire du tennis</a:t>
            </a:r>
            <a:endParaRPr lang="fr-FR" sz="9600" b="1" dirty="0">
              <a:ln>
                <a:solidFill>
                  <a:srgbClr val="FF0000"/>
                </a:solidFill>
              </a:ln>
              <a:latin typeface="Juice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email"/>
          <a:stretch>
            <a:fillRect/>
          </a:stretch>
        </p:blipFill>
        <p:spPr>
          <a:xfrm>
            <a:off x="10134600" y="3124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ANET\AppData\Local\Microsoft\Windows\Temporary Internet Files\Content.IE5\VQM622NX\MC90033519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  <p:pic>
        <p:nvPicPr>
          <p:cNvPr id="5122" name="Picture 2" descr="C:\Users\JANET\AppData\Local\Microsoft\Windows\Temporary Internet Files\Content.IE5\EO8S8OV3\MC900199063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-304800"/>
            <a:ext cx="4581824" cy="683601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>
                  <a:solidFill>
                    <a:schemeClr val="tx1"/>
                  </a:solidFill>
                </a:ln>
                <a:latin typeface="Juice ITC" pitchFamily="82" charset="0"/>
              </a:rPr>
              <a:t>la plongée sous-marine</a:t>
            </a:r>
            <a:endParaRPr lang="fr-FR" sz="9600" b="1" dirty="0">
              <a:ln>
                <a:solidFill>
                  <a:schemeClr val="tx1"/>
                </a:solidFill>
              </a:ln>
              <a:latin typeface="Juice ITC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829800" y="3276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ET\AppData\Local\Microsoft\Windows\Temporary Internet Files\Content.IE5\K46CGT6K\MC900407978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6856" y="-127306"/>
            <a:ext cx="8638544" cy="698530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Juice ITC" pitchFamily="82" charset="0"/>
              </a:rPr>
              <a:t>jouer aux cartes</a:t>
            </a:r>
            <a:endParaRPr lang="fr-FR" sz="96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Juice ITC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email"/>
          <a:stretch>
            <a:fillRect/>
          </a:stretch>
        </p:blipFill>
        <p:spPr>
          <a:xfrm>
            <a:off x="10058400" y="2971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000" r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Juice ITC" pitchFamily="82" charset="0"/>
              </a:rPr>
              <a:t>faire de l’informatique</a:t>
            </a:r>
            <a:endParaRPr lang="fr-FR" sz="96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Juice ITC" pitchFamily="82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email"/>
          <a:stretch>
            <a:fillRect/>
          </a:stretch>
        </p:blipFill>
        <p:spPr>
          <a:xfrm>
            <a:off x="10591800" y="3048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1752600"/>
            <a:ext cx="749582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regarder la télévision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9677400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ET\AppData\Local\Microsoft\Windows\Temporary Internet Files\Content.IE5\19ZBX48T\MC90025042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32412"/>
            <a:ext cx="5020655" cy="552558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uice ITC" pitchFamily="82" charset="0"/>
              </a:rPr>
              <a:t>peindre</a:t>
            </a:r>
            <a:endParaRPr lang="fr-F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email"/>
          <a:stretch>
            <a:fillRect/>
          </a:stretch>
        </p:blipFill>
        <p:spPr>
          <a:xfrm>
            <a:off x="10210800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2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125</Words>
  <Application>Microsoft Office PowerPoint</Application>
  <PresentationFormat>On-screen Show (4:3)</PresentationFormat>
  <Paragraphs>57</Paragraphs>
  <Slides>29</Slides>
  <Notes>22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Gareth Pitchford</cp:lastModifiedBy>
  <cp:revision>30</cp:revision>
  <dcterms:created xsi:type="dcterms:W3CDTF">2006-09-12T00:54:36Z</dcterms:created>
  <dcterms:modified xsi:type="dcterms:W3CDTF">2013-05-08T11:23:30Z</dcterms:modified>
</cp:coreProperties>
</file>