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2" r:id="rId4"/>
    <p:sldId id="283" r:id="rId5"/>
    <p:sldId id="285" r:id="rId6"/>
    <p:sldId id="288" r:id="rId7"/>
    <p:sldId id="287" r:id="rId8"/>
    <p:sldId id="294" r:id="rId9"/>
    <p:sldId id="289" r:id="rId10"/>
    <p:sldId id="281" r:id="rId11"/>
    <p:sldId id="295" r:id="rId12"/>
    <p:sldId id="290" r:id="rId13"/>
    <p:sldId id="286" r:id="rId14"/>
    <p:sldId id="296" r:id="rId15"/>
    <p:sldId id="291" r:id="rId16"/>
    <p:sldId id="284" r:id="rId17"/>
    <p:sldId id="297" r:id="rId18"/>
    <p:sldId id="292" r:id="rId19"/>
    <p:sldId id="293" r:id="rId20"/>
    <p:sldId id="298" r:id="rId21"/>
    <p:sldId id="299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8" autoAdjust="0"/>
    <p:restoredTop sz="94660"/>
  </p:normalViewPr>
  <p:slideViewPr>
    <p:cSldViewPr>
      <p:cViewPr>
        <p:scale>
          <a:sx n="50" d="100"/>
          <a:sy n="50" d="100"/>
        </p:scale>
        <p:origin x="-1694" y="-37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C0FAA-C7AB-4BDE-93AD-8D807AB8A6A7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B1B08-7DD8-46E7-BE06-0C5B33FCBA7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5F5CF-3398-40BF-81B9-E17EBFCAF719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1F84C-BAB1-4F71-A8E0-3C8FE562F03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4A227-F81C-4269-84C1-CD30D604F016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DC3DF-895E-4C16-89CB-5243653D79A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3C50C-882F-47DC-A446-77C728841374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F3E7B-A908-4CE7-9696-D0BEE5EE452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7FFD7-9763-417B-8D72-BEC2134610F2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B6F5B-3176-4ED8-A59F-C6F5DC644AB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8C4E7-1C97-491E-A3EA-3AC86FE35AD3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2B9A-49FF-4291-853B-2AC7A5851EE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D9E9E-F4F4-4BD1-811B-90ED13522C3A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65195-0AF9-43F6-934A-40DA97B4C6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313F4-B324-468C-BE63-19BBB225B1CF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AA7DA-74B6-46AA-A252-D1E963BF9EB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0C78A-3E07-4E86-92A8-DF3A45809A17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36448-059C-48B3-93D3-F294B7C5E3D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2C1CA-56E7-4885-9435-405FF63227A0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E5CEC-CDF5-4F18-A848-DC4C60F7DA45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CC638-BB68-4C81-8B21-59CAF290C15A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E989-CCAD-4D84-AECC-39D713348CF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B15297-E793-4FBC-A6BB-A63644BBCF62}" type="datetimeFigureOut">
              <a:rPr lang="fr-FR"/>
              <a:pPr>
                <a:defRPr/>
              </a:pPr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0AE82A-4B9C-431E-90FD-87C967C85DE4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JANET\Documents\Enregistrements%20audio\les%20passe%20compos&#233;%20avec%20avoir.m4a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1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1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1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755576" y="1916832"/>
            <a:ext cx="74888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Le passé composé</a:t>
            </a:r>
          </a:p>
          <a:p>
            <a:pPr algn="ctr"/>
            <a:r>
              <a:rPr lang="fr-FR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 avec le verbe «avoir »</a:t>
            </a:r>
            <a:endParaRPr lang="fr-FR" sz="5400" dirty="0">
              <a:solidFill>
                <a:schemeClr val="tx1">
                  <a:lumMod val="75000"/>
                  <a:lumOff val="25000"/>
                </a:schemeClr>
              </a:solidFill>
              <a:latin typeface="Kristen ITC" pitchFamily="66" charset="0"/>
            </a:endParaRPr>
          </a:p>
        </p:txBody>
      </p:sp>
      <p:pic>
        <p:nvPicPr>
          <p:cNvPr id="9" name="les passe composé avec avoir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10044608" y="3068960"/>
            <a:ext cx="244475" cy="244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2153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229200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_______________________ (vous/commencer) 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tôt ce matin?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7544" y="5085184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Avez-vous commencé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4338" name="Picture 2" descr="C:\Users\JANET\AppData\Local\Microsoft\Windows\INetCache\IE\NL1CGBQV\management-team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692696"/>
            <a:ext cx="5795499" cy="409307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770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301208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Combien de temps ______________________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(vous/attendre) le bus?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211960" y="5301208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avez-vous attendu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0242" name="Picture 2" descr="C:\Users\JANET\AppData\Local\Microsoft\Windows\INetCache\IE\NOG3HJXK\bus-306857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908720"/>
            <a:ext cx="6653502" cy="340992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854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0" y="544522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Marie _______________ (choisir)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la robe rouge.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915816" y="537321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a choisi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5122" name="Picture 2" descr="C:\Users\JANET\AppData\Local\Microsoft\Windows\INetCache\IE\CEE4XCW0\repetto_printemps_2015_4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188640"/>
            <a:ext cx="2943200" cy="529776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4454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229200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Sarah ________________  (envoyer) 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le cadeau.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123728" y="5229200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a envoyé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026" name="Picture 2" descr="C:\Users\JANET\AppData\Local\Microsoft\Windows\INetCache\IE\NOG3HJXK\present-308373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620688"/>
            <a:ext cx="4876800" cy="475488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681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445224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Emma _________________ (ne pas/répondre)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à sa lettre.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331640" y="5373216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n’a pas répondu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1266" name="Picture 2" descr="C:\Users\JANET\AppData\Local\Microsoft\Windows\INetCache\IE\NL1CGBQV\logo_lettre-2-5bf47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76672"/>
            <a:ext cx="5112567" cy="502028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9563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661248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Lucie ________________ (ne pas/grossir).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475656" y="5589240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n’a pas grossi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6146" name="Picture 2" descr="C:\Users\JANET\AppData\Local\Microsoft\Windows\INetCache\IE\CEE4XCW0\Pierrette64142590000525_gros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522010"/>
            <a:ext cx="3446110" cy="480753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975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37321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Vous __________________ (ne pas/aimer)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la pièce.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691680" y="530120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n’avez pas aimé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6" name="Image 5" descr="theatr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620688"/>
            <a:ext cx="5485834" cy="450512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2675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445224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Il ________________ (prétendre)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être riche.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691680" y="5373216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a prétendu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2290" name="Picture 2" descr="C:\Users\JANET\AppData\Local\Microsoft\Windows\INetCache\IE\CEE4XCW0\bag-147782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692696"/>
            <a:ext cx="3264115" cy="444475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4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301208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Robert _______________ (grandir)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en Espagne.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483768" y="5229200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a grandi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7170" name="Picture 2" descr="C:\Users\JANET\AppData\Local\Microsoft\Windows\INetCache\IE\A0AVHFA8\Espagne_Carte_Departement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04664"/>
            <a:ext cx="5904656" cy="522596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30953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5229200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Les jumelles _________________ (réussir)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leurs examens.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059832" y="5157192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ont réussi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8194" name="Picture 2" descr="C:\Users\JANET\AppData\Local\Microsoft\Windows\INetCache\IE\NOG3HJXK\diplome-recitpresco-clr[1].gif"/>
          <p:cNvPicPr>
            <a:picLocks noChangeAspect="1" noChangeArrowheads="1"/>
          </p:cNvPicPr>
          <p:nvPr/>
        </p:nvPicPr>
        <p:blipFill>
          <a:blip r:embed="rId4" cstate="print"/>
          <a:srcRect b="6557"/>
          <a:stretch>
            <a:fillRect/>
          </a:stretch>
        </p:blipFill>
        <p:spPr bwMode="auto">
          <a:xfrm>
            <a:off x="1115616" y="692696"/>
            <a:ext cx="6849303" cy="410445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3196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899592" y="620688"/>
            <a:ext cx="748883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Le verbe « avoir » au présent</a:t>
            </a:r>
          </a:p>
          <a:p>
            <a:pPr algn="ctr"/>
            <a:endParaRPr lang="fr-FR" sz="5400" dirty="0" smtClean="0">
              <a:solidFill>
                <a:schemeClr val="tx1">
                  <a:lumMod val="75000"/>
                  <a:lumOff val="2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fr-FR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J’ai</a:t>
            </a:r>
          </a:p>
          <a:p>
            <a:pPr algn="ctr"/>
            <a:r>
              <a:rPr lang="fr-FR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Tu as</a:t>
            </a:r>
          </a:p>
          <a:p>
            <a:pPr algn="ctr"/>
            <a:r>
              <a:rPr lang="fr-FR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Il/Elle a</a:t>
            </a:r>
          </a:p>
          <a:p>
            <a:pPr algn="ctr"/>
            <a:r>
              <a:rPr lang="fr-FR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Nous avons</a:t>
            </a:r>
          </a:p>
          <a:p>
            <a:pPr algn="ctr"/>
            <a:r>
              <a:rPr lang="fr-FR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Vous avez</a:t>
            </a:r>
          </a:p>
          <a:p>
            <a:pPr algn="ctr"/>
            <a:r>
              <a:rPr lang="fr-FR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Ils/Elles ont</a:t>
            </a:r>
            <a:endParaRPr lang="fr-FR" sz="4400" dirty="0">
              <a:solidFill>
                <a:schemeClr val="tx1">
                  <a:lumMod val="75000"/>
                  <a:lumOff val="25000"/>
                </a:schemeClr>
              </a:solidFill>
              <a:latin typeface="Kristen ITC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2592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517232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Ce chien ________________ (mordre)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l’enfant.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699792" y="5445224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a mordu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13314" name="Picture 2" descr="C:\Users\JANET\AppData\Local\Microsoft\Windows\INetCache\IE\NL1CGBQV\Chien_Du_Pharaon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04664"/>
            <a:ext cx="4664694" cy="486916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135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51520" y="2636912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http://efl-fle-chezvous.monsite-orange.fr/</a:t>
            </a:r>
            <a:endParaRPr lang="fr-FR" sz="3200" dirty="0">
              <a:latin typeface="Kristen ITC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30000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827584" y="620688"/>
            <a:ext cx="748883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Plus le participe passé</a:t>
            </a:r>
          </a:p>
          <a:p>
            <a:pPr algn="ctr"/>
            <a:endParaRPr lang="fr-FR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fr-FR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Exemples = verbes réguliers: </a:t>
            </a:r>
          </a:p>
          <a:p>
            <a:pPr algn="ctr"/>
            <a:endParaRPr lang="fr-FR" sz="4400" dirty="0" smtClean="0">
              <a:solidFill>
                <a:schemeClr val="tx1">
                  <a:lumMod val="75000"/>
                  <a:lumOff val="2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fr-FR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Verbes en ..er = J’</a:t>
            </a:r>
            <a:r>
              <a:rPr lang="fr-FR" sz="3600" dirty="0" smtClean="0">
                <a:solidFill>
                  <a:srgbClr val="FF0000"/>
                </a:solidFill>
                <a:latin typeface="Kristen ITC" pitchFamily="66" charset="0"/>
              </a:rPr>
              <a:t>ai</a:t>
            </a:r>
            <a:r>
              <a:rPr lang="fr-FR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 regard</a:t>
            </a:r>
            <a:r>
              <a:rPr lang="fr-FR" sz="3600" dirty="0" smtClean="0">
                <a:solidFill>
                  <a:srgbClr val="FF0000"/>
                </a:solidFill>
                <a:latin typeface="Kristen ITC" pitchFamily="66" charset="0"/>
              </a:rPr>
              <a:t>é</a:t>
            </a:r>
          </a:p>
          <a:p>
            <a:pPr algn="ctr"/>
            <a:r>
              <a:rPr lang="fr-FR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Verbes en …ir = Vous </a:t>
            </a:r>
            <a:r>
              <a:rPr lang="fr-FR" sz="3600" dirty="0" smtClean="0">
                <a:solidFill>
                  <a:srgbClr val="FF0000"/>
                </a:solidFill>
                <a:latin typeface="Kristen ITC" pitchFamily="66" charset="0"/>
              </a:rPr>
              <a:t>avez</a:t>
            </a:r>
            <a:r>
              <a:rPr lang="fr-FR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 fin</a:t>
            </a:r>
            <a:r>
              <a:rPr lang="fr-FR" sz="3600" dirty="0" smtClean="0">
                <a:solidFill>
                  <a:srgbClr val="FF0000"/>
                </a:solidFill>
                <a:latin typeface="Kristen ITC" pitchFamily="66" charset="0"/>
              </a:rPr>
              <a:t>i</a:t>
            </a:r>
          </a:p>
          <a:p>
            <a:pPr algn="ctr"/>
            <a:r>
              <a:rPr lang="fr-FR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Verbes en …re = Ils</a:t>
            </a:r>
            <a:r>
              <a:rPr lang="fr-FR" sz="3600" dirty="0" smtClean="0">
                <a:solidFill>
                  <a:srgbClr val="FF0000"/>
                </a:solidFill>
                <a:latin typeface="Kristen ITC" pitchFamily="66" charset="0"/>
              </a:rPr>
              <a:t> ont </a:t>
            </a:r>
            <a:r>
              <a:rPr lang="fr-FR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risten ITC" pitchFamily="66" charset="0"/>
              </a:rPr>
              <a:t>perd</a:t>
            </a:r>
            <a:r>
              <a:rPr lang="fr-FR" sz="3600" dirty="0" smtClean="0">
                <a:solidFill>
                  <a:srgbClr val="FF0000"/>
                </a:solidFill>
                <a:latin typeface="Kristen ITC" pitchFamily="66" charset="0"/>
              </a:rPr>
              <a:t>u</a:t>
            </a:r>
          </a:p>
          <a:p>
            <a:pPr algn="ctr"/>
            <a:endParaRPr lang="fr-FR" sz="3600" dirty="0" smtClean="0">
              <a:solidFill>
                <a:srgbClr val="FF0000"/>
              </a:solidFill>
              <a:latin typeface="Kristen ITC" pitchFamily="66" charset="0"/>
            </a:endParaRPr>
          </a:p>
          <a:p>
            <a:pPr algn="ctr"/>
            <a:r>
              <a:rPr lang="fr-FR" sz="2800" dirty="0" smtClean="0">
                <a:solidFill>
                  <a:srgbClr val="FF0000"/>
                </a:solidFill>
                <a:latin typeface="Kristen ITC" pitchFamily="66" charset="0"/>
              </a:rPr>
              <a:t>Attention:  Il va y avoir des phrases affirmatives, négatives et interrogatives!</a:t>
            </a:r>
          </a:p>
          <a:p>
            <a:pPr algn="ctr"/>
            <a:endParaRPr lang="fr-FR" sz="3600" dirty="0" smtClean="0">
              <a:solidFill>
                <a:srgbClr val="FF0000"/>
              </a:solidFill>
              <a:latin typeface="Kristen ITC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5511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229200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Max et Daphnée  ____________ (dîner) 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au restaurant.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07904" y="5157192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ont dîné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7" name="Image 6" descr="couple eat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764704"/>
            <a:ext cx="6428432" cy="427490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2910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661248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Ils ____________ (vendre) leur voiture.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27584" y="5589240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ont vendu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5" name="Image 4" descr="car dealer'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332656"/>
            <a:ext cx="5256584" cy="525658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22938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661248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Ils _______________ (bâtir) la maison.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403648" y="566124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ont bâti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3074" name="Picture 2" descr="C:\Users\JANET\AppData\Local\Microsoft\Windows\INetCache\IE\A0AVHFA8\village-house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620688"/>
            <a:ext cx="4680520" cy="466881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640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37321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David ________________ (téléphoner)</a:t>
            </a:r>
          </a:p>
          <a:p>
            <a:pPr algn="ctr"/>
            <a:r>
              <a:rPr lang="fr-FR" sz="3200" dirty="0" smtClean="0">
                <a:latin typeface="Kristen ITC" pitchFamily="66" charset="0"/>
              </a:rPr>
              <a:t>à ses parents.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051720" y="530120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a téléphoné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2052" name="Picture 4" descr="C:\Users\JANET\AppData\Local\Microsoft\Windows\INetCache\IE\CEE4XCW0\telephone[1]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548680"/>
            <a:ext cx="5040560" cy="482453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962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0" y="566124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J’ _______________ (perdre) mon chien.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27584" y="5661248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ai perdu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9218" name="Picture 2" descr="C:\Users\JANET\AppData\Local\Microsoft\Windows\INetCache\IE\NL1CGBQV\humour-chien-escargot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32656"/>
            <a:ext cx="5112568" cy="492888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8265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DRPC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45407" y="-977106"/>
            <a:ext cx="6453187" cy="87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3528" y="5661248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Kristen ITC" pitchFamily="66" charset="0"/>
              </a:rPr>
              <a:t>__________________ (tu/finir) tes devoirs?</a:t>
            </a:r>
            <a:endParaRPr lang="fr-FR" sz="3200" dirty="0">
              <a:latin typeface="Kristen ITC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7544" y="5589240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Kristen ITC" pitchFamily="66" charset="0"/>
              </a:rPr>
              <a:t>As-tu fini</a:t>
            </a:r>
            <a:endParaRPr lang="fr-FR" sz="3200" dirty="0">
              <a:solidFill>
                <a:srgbClr val="FF0000"/>
              </a:solidFill>
              <a:latin typeface="Kristen ITC" pitchFamily="66" charset="0"/>
            </a:endParaRPr>
          </a:p>
        </p:txBody>
      </p:sp>
      <p:pic>
        <p:nvPicPr>
          <p:cNvPr id="4098" name="Picture 2" descr="C:\Users\JANET\AppData\Local\Microsoft\Windows\INetCache\IE\NL1CGBQV\eleve-ordinateur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548680"/>
            <a:ext cx="4680520" cy="512465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3239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3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4.5|37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243</Words>
  <Application>Microsoft Office PowerPoint</Application>
  <PresentationFormat>Affichage à l'écran (4:3)</PresentationFormat>
  <Paragraphs>66</Paragraphs>
  <Slides>21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MOURNARD</dc:creator>
  <cp:lastModifiedBy>JANET MOURNARD</cp:lastModifiedBy>
  <cp:revision>27</cp:revision>
  <dcterms:created xsi:type="dcterms:W3CDTF">2010-07-13T14:56:28Z</dcterms:created>
  <dcterms:modified xsi:type="dcterms:W3CDTF">2016-04-22T07:43:59Z</dcterms:modified>
</cp:coreProperties>
</file>