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C11E1-0F48-43EC-AEC1-C39E143E97C9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ECC86-0472-45C8-891C-328C8FB8ED3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971600" y="2420888"/>
            <a:ext cx="74168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smtClean="0">
                <a:solidFill>
                  <a:srgbClr val="FF0000"/>
                </a:solidFill>
                <a:latin typeface="Ravie" pitchFamily="82" charset="0"/>
              </a:rPr>
              <a:t>le passé composé 2</a:t>
            </a:r>
            <a:endParaRPr lang="fr-FR" sz="6600" dirty="0">
              <a:solidFill>
                <a:srgbClr val="FF0000"/>
              </a:solidFill>
              <a:latin typeface="Ravi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Vous __________________ (travailler) pendant des années pour cet homme.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63688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avez travaillé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8194" name="Picture 2" descr="C:\Users\JANET\AppData\Local\Microsoft\Windows\Temporary Internet Files\Content.IE5\P83PH79L\MC9003983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472608" cy="5495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Ils _______________ (être</a:t>
            </a:r>
            <a:r>
              <a:rPr lang="fr-FR" sz="3200" b="1" smtClean="0">
                <a:latin typeface="Bookman Old Style" pitchFamily="18" charset="0"/>
              </a:rPr>
              <a:t>) déçus </a:t>
            </a:r>
            <a:r>
              <a:rPr lang="fr-FR" sz="3200" b="1" dirty="0" smtClean="0">
                <a:latin typeface="Bookman Old Style" pitchFamily="18" charset="0"/>
              </a:rPr>
              <a:t>du résultat de leur examen.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31640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ont été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9218" name="Picture 2" descr="C:\Users\JANET\AppData\Local\Microsoft\Windows\Temporary Internet Files\Content.IE5\S6D1HQWY\MC9003433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8640"/>
            <a:ext cx="5400599" cy="52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David _______________ (aller) à la piscine hier avec sa maman et sa tante.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31640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est allé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42" name="Picture 2" descr="C:\Users\JANET\AppData\Local\Microsoft\Windows\Temporary Internet Files\Content.IE5\UZNUW0F9\MC9002314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225860" cy="4740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Pour leur anniversaire les jumelles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_________ (avoir) beaucoup de cadeaux.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-468560" y="5445224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ont eu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1266" name="Picture 2" descr="C:\Users\JANET\AppData\Local\Microsoft\Windows\Temporary Internet Files\Content.IE5\EPWDIZC7\MC9000894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76672"/>
            <a:ext cx="620684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Ce matin, j’________________ (bien comprendre) la leçon de grammaire.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75856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ai bien compris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2290" name="Picture 2" descr="C:\Users\JANET\AppData\Local\Microsoft\Windows\Temporary Internet Files\Content.IE5\IAXNUEQ2\MC90029754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0"/>
            <a:ext cx="4032447" cy="4671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Mes parents _______________ (vendre) leur maison.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987824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ont vendu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3314" name="Picture 2" descr="C:\Users\JANET\AppData\Local\Microsoft\Windows\Temporary Internet Files\Content.IE5\BXOTVEF5\MC90041051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04664"/>
            <a:ext cx="6058665" cy="4619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J’ __________ (battre) mon frère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aux échecs!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27584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ai battu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4338" name="Picture 2" descr="C:\Users\JANET\AppData\Local\Microsoft\Windows\Temporary Internet Files\Content.IE5\N5D3RP51\MC9004375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8640"/>
            <a:ext cx="5976664" cy="4317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501317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Bruno _______ (mettre) trop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longtemps pour faire ses devoirs.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835696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 mis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5362" name="Picture 2" descr="C:\Users\JANET\AppData\Local\Microsoft\Windows\Temporary Internet Files\Content.IE5\IAXNUEQ2\MC90008886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6696744" cy="427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5013176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Emma _____________ (vaincre) sa peur de l’eau et _____________ (apprendre) à nager.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43608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 vaincu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6386" name="Picture 2" descr="C:\Users\JANET\AppData\Local\Microsoft\Windows\Temporary Internet Files\Content.IE5\UZNUW0F9\MC9002313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696744" cy="4541022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1691680" y="5445224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 appris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Il ____________ (être) triste toute la journée.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5536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 été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7" name="Picture 3" descr="C:\Users\JANET\AppData\Local\Microsoft\Windows\Temporary Internet Files\Content.IE5\NXGQPUAP\MC9004338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2656"/>
            <a:ext cx="4658702" cy="4658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Nous ________________ (manger) au restaurant hier soir.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835696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avons mangé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C:\Users\JANET\AppData\Local\Microsoft\Windows\Temporary Internet Files\Content.IE5\EJ2QOTP7\MC90043249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764704"/>
            <a:ext cx="5970264" cy="4371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J’ ____________ (acheter) une petite voiture la semaine dernière.</a:t>
            </a:r>
            <a:endParaRPr lang="fr-FR" sz="3200" b="1" dirty="0">
              <a:latin typeface="Bookman Old Style" pitchFamily="18" charset="0"/>
            </a:endParaRPr>
          </a:p>
        </p:txBody>
      </p:sp>
      <p:pic>
        <p:nvPicPr>
          <p:cNvPr id="1028" name="Picture 4" descr="C:\Users\JANET\AppData\Local\Microsoft\Windows\Temporary Internet Files\Content.IE5\RIE0EK32\MC90042418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08720"/>
            <a:ext cx="5616624" cy="4075780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539552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ai acheté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Elle ___________ (avoir) mal à la tête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ce matin.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43608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 eu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JANET\AppData\Local\Microsoft\Windows\Temporary Internet Files\Content.IE5\N5D3RP51\MC9004114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32656"/>
            <a:ext cx="5472608" cy="5227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Les enfants _______________ (faire) leurs devoirs avant le dîner.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483768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ont fait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098" name="Picture 2" descr="C:\Users\JANET\AppData\Local\Microsoft\Windows\Temporary Internet Files\Content.IE5\EPWDIZC7\MC9002321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3216707" cy="3301172"/>
          </a:xfrm>
          <a:prstGeom prst="rect">
            <a:avLst/>
          </a:prstGeom>
          <a:noFill/>
        </p:spPr>
      </p:pic>
      <p:pic>
        <p:nvPicPr>
          <p:cNvPr id="4099" name="Picture 3" descr="C:\Users\JANET\AppData\Local\Microsoft\Windows\Temporary Internet Files\Content.IE5\41RWTR3Q\MC90039078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620688"/>
            <a:ext cx="4462006" cy="4241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Nous _________________ (aller) au parc avec le chien.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691680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sommes allés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122" name="Picture 2" descr="C:\Users\JANET\AppData\Local\Microsoft\Windows\Temporary Internet Files\Content.IE5\N5D3RP51\MC9004345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6626493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Vous ________________ (attendre) plus d’une heure pour voir le directeur.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619672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avez attendu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6148" name="Picture 4" descr="C:\Users\JANET\AppData\Local\Microsoft\Windows\Temporary Internet Files\Content.IE5\UZNUW0F9\MC9000889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04664"/>
            <a:ext cx="3666017" cy="4605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Elle _______________ (partir) à l’école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en bus.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187624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est partie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170" name="Picture 2" descr="C:\Users\JANET\AppData\Local\Microsoft\Windows\Temporary Internet Files\Content.IE5\RIE0EK32\MC9001977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65603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248</Words>
  <Application>Microsoft Office PowerPoint</Application>
  <PresentationFormat>Affichage à l'écran (4:3)</PresentationFormat>
  <Paragraphs>41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JANET</dc:creator>
  <cp:lastModifiedBy>JANET MOURNARD</cp:lastModifiedBy>
  <cp:revision>30</cp:revision>
  <dcterms:created xsi:type="dcterms:W3CDTF">2013-07-16T18:57:32Z</dcterms:created>
  <dcterms:modified xsi:type="dcterms:W3CDTF">2016-04-22T07:51:26Z</dcterms:modified>
</cp:coreProperties>
</file>