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D628-1719-4560-939F-9E33DB4CEBC6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DD7AA-74D3-4E2E-B3BB-BD2FC5C7AC7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97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1C55-AC9D-495C-B71D-800E9970120A}" type="datetimeFigureOut">
              <a:rPr lang="fr-FR" smtClean="0"/>
              <a:pPr/>
              <a:t>04/09/2013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C0039-3303-45C6-AB3D-287481D04F3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67544" y="278092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le présent</a:t>
            </a:r>
            <a:endParaRPr lang="fr-FR" sz="7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5085184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Mes enfants ______________ (apprendre) à conduire.</a:t>
            </a:r>
            <a:endParaRPr lang="fr-FR" sz="4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91880" y="5085184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Bookman Old Style" pitchFamily="18" charset="0"/>
              </a:rPr>
              <a:t>apprennent</a:t>
            </a:r>
            <a:endParaRPr lang="fr-FR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8194" name="Picture 2" descr="C:\Users\JANET\AppData\Local\Microsoft\Windows\Temporary Internet Files\Content.IE5\BXOTVEF5\MC9003704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6604738" cy="35864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5085184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Nous ____________ (réussir) à faire l’exercice.</a:t>
            </a:r>
            <a:endParaRPr lang="fr-FR" sz="4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7624" y="5085184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Bookman Old Style" pitchFamily="18" charset="0"/>
              </a:rPr>
              <a:t>réussissons </a:t>
            </a:r>
            <a:endParaRPr lang="fr-FR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9219" name="Picture 3" descr="C:\Users\JANET\AppData\Local\Microsoft\Windows\Temporary Internet Files\Content.IE5\UZNUW0F9\MC9003975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5400600" cy="47810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5085184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Régine _______ (rendre) le livre à son amie.</a:t>
            </a:r>
            <a:endParaRPr lang="fr-FR" sz="4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568" y="5085184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Bookman Old Style" pitchFamily="18" charset="0"/>
              </a:rPr>
              <a:t>rend</a:t>
            </a:r>
            <a:endParaRPr lang="fr-FR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0242" name="Picture 2" descr="C:\Users\JANET\AppData\Local\Microsoft\Windows\Temporary Internet Files\Content.IE5\BXOTVEF5\MC9004398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4824536" cy="48161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5085184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Cette fille ___________ (rougir) facilement.</a:t>
            </a:r>
            <a:endParaRPr lang="fr-FR" sz="4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95736" y="5085184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Bookman Old Style" pitchFamily="18" charset="0"/>
              </a:rPr>
              <a:t>rougit</a:t>
            </a:r>
            <a:endParaRPr lang="fr-FR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1268" name="Picture 4" descr="C:\Users\JANET\AppData\Local\Microsoft\Windows\Temporary Internet Files\Content.IE5\0MTSCJJU\MC9004358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04664"/>
            <a:ext cx="2169839" cy="48466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5085184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Mon chien _____________ (comprendre) tout!</a:t>
            </a:r>
            <a:endParaRPr lang="fr-FR" sz="4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03848" y="5085184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Bookman Old Style" pitchFamily="18" charset="0"/>
              </a:rPr>
              <a:t>comprend</a:t>
            </a:r>
            <a:endParaRPr lang="fr-FR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2290" name="Picture 2" descr="C:\Users\JANET\AppData\Local\Microsoft\Windows\Temporary Internet Files\Content.IE5\RIE0EK32\MC900424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4896544" cy="43328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5085184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Les fruits _____________ (murir) sur les arbres.</a:t>
            </a:r>
            <a:endParaRPr lang="fr-FR" sz="4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03848" y="5085184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Bookman Old Style" pitchFamily="18" charset="0"/>
              </a:rPr>
              <a:t>mûrissent</a:t>
            </a:r>
            <a:endParaRPr lang="fr-FR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3315" name="Picture 3" descr="C:\Users\JANET\AppData\Local\Microsoft\Windows\Temporary Internet Files\Content.IE5\V8OUAWA0\MC9004259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8640"/>
            <a:ext cx="3528391" cy="48627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4581128"/>
            <a:ext cx="8568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Les étudiants nous _______________ (surprendre) souvent.</a:t>
            </a:r>
            <a:endParaRPr lang="fr-FR" sz="4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5301208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Bookman Old Style" pitchFamily="18" charset="0"/>
              </a:rPr>
              <a:t>surprennent</a:t>
            </a:r>
            <a:endParaRPr lang="fr-FR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4338" name="Picture 2" descr="C:\Users\JANET\AppData\Local\Microsoft\Windows\Temporary Internet Files\Content.IE5\IAXNUEQ2\MC9000890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60648"/>
            <a:ext cx="2459937" cy="43310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95536" y="501317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Nous ____________ (bâtir) une maison en ville.</a:t>
            </a:r>
            <a:endParaRPr lang="fr-FR" sz="4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11760" y="501317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Bookman Old Style" pitchFamily="18" charset="0"/>
              </a:rPr>
              <a:t>bâtissons</a:t>
            </a:r>
            <a:endParaRPr lang="fr-FR" sz="4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027" name="Picture 3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2656"/>
            <a:ext cx="4248472" cy="44977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95536" y="501317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J’ __________ (attendre) le bus depuis 10 minutes.</a:t>
            </a:r>
            <a:endParaRPr lang="fr-FR" sz="4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568" y="501317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Bookman Old Style" pitchFamily="18" charset="0"/>
              </a:rPr>
              <a:t>attends</a:t>
            </a:r>
            <a:endParaRPr lang="fr-FR" sz="4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JANET\AppData\Local\Microsoft\Windows\Temporary Internet Files\Content.IE5\RTKZZQ4P\MC9004354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54888"/>
            <a:ext cx="4449142" cy="43724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95536" y="501317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J’ __________ (attendre) le bus depuis 10 minutes.</a:t>
            </a:r>
            <a:endParaRPr lang="fr-FR" sz="4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568" y="501317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Bookman Old Style" pitchFamily="18" charset="0"/>
              </a:rPr>
              <a:t>attends</a:t>
            </a:r>
            <a:endParaRPr lang="fr-FR" sz="4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JANET\AppData\Local\Microsoft\Windows\Temporary Internet Files\Content.IE5\RTKZZQ4P\MC9004354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54888"/>
            <a:ext cx="4449142" cy="43724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95536" y="501317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Ta fille __________ (grandir) rapidement.</a:t>
            </a:r>
            <a:endParaRPr lang="fr-FR" sz="4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95736" y="501317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Bookman Old Style" pitchFamily="18" charset="0"/>
              </a:rPr>
              <a:t>grandit</a:t>
            </a:r>
            <a:endParaRPr lang="fr-FR" sz="4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075" name="Picture 3" descr="C:\Users\JANET\AppData\Local\Microsoft\Windows\Temporary Internet Files\Content.IE5\IAXNUEQ2\MC900232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48680"/>
            <a:ext cx="4294249" cy="43654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4293096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_________________ (vous/comprendre) la question.</a:t>
            </a:r>
            <a:endParaRPr lang="fr-FR" sz="4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35696" y="4221088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Bookman Old Style" pitchFamily="18" charset="0"/>
              </a:rPr>
              <a:t>Comprenez-vous</a:t>
            </a:r>
            <a:endParaRPr lang="fr-FR" sz="4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098" name="Picture 2" descr="C:\Users\JANET\AppData\Local\Microsoft\Windows\Temporary Internet Files\Content.IE5\BXOTVEF5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4664"/>
            <a:ext cx="4013348" cy="3871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5085184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La soirée ________ (fraîchir), je vais mettre un pull. </a:t>
            </a:r>
            <a:endParaRPr lang="fr-FR" sz="4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35696" y="5013176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Bookman Old Style" pitchFamily="18" charset="0"/>
              </a:rPr>
              <a:t>fraîchit</a:t>
            </a:r>
            <a:endParaRPr lang="fr-FR" sz="4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C:\Users\JANET\AppData\Local\Microsoft\Windows\Temporary Internet Files\Content.IE5\N5D3RP51\MC9004323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25594"/>
            <a:ext cx="3856186" cy="42682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5085184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Tu _________ (répondre) aux questions du professeur.</a:t>
            </a:r>
            <a:endParaRPr lang="fr-FR" sz="4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5085184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Bookman Old Style" pitchFamily="18" charset="0"/>
              </a:rPr>
              <a:t>réponds</a:t>
            </a:r>
            <a:endParaRPr lang="fr-FR" sz="4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614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5184576" cy="44357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332656"/>
            <a:ext cx="8424936" cy="62646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5085184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Les spectateurs ______________ (applaudir) à la fin du concert.</a:t>
            </a:r>
            <a:endParaRPr lang="fr-FR" sz="4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23928" y="5085184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Bookman Old Style" pitchFamily="18" charset="0"/>
              </a:rPr>
              <a:t>applaudissent</a:t>
            </a:r>
            <a:endParaRPr lang="fr-FR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7170" name="Picture 2" descr="C:\Users\JANET\AppData\Local\Microsoft\Windows\Temporary Internet Files\Content.IE5\RIE0EK32\MC9000568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48680"/>
            <a:ext cx="3969366" cy="44700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164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JANET</dc:creator>
  <cp:lastModifiedBy>Gareth Pitchford</cp:lastModifiedBy>
  <cp:revision>4</cp:revision>
  <dcterms:created xsi:type="dcterms:W3CDTF">2013-07-16T17:13:40Z</dcterms:created>
  <dcterms:modified xsi:type="dcterms:W3CDTF">2013-09-04T16:03:12Z</dcterms:modified>
</cp:coreProperties>
</file>