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7" r:id="rId19"/>
    <p:sldId id="278" r:id="rId20"/>
    <p:sldId id="279" r:id="rId21"/>
    <p:sldId id="280" r:id="rId22"/>
    <p:sldId id="281" r:id="rId23"/>
    <p:sldId id="283" r:id="rId24"/>
    <p:sldId id="284" r:id="rId25"/>
    <p:sldId id="285" r:id="rId26"/>
    <p:sldId id="286" r:id="rId27"/>
    <p:sldId id="287" r:id="rId28"/>
    <p:sldId id="288" r:id="rId29"/>
    <p:sldId id="290" r:id="rId3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66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17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769CD-E535-412E-ADA4-83AD1141A627}" type="datetimeFigureOut">
              <a:rPr lang="fr-FR"/>
              <a:pPr>
                <a:defRPr/>
              </a:pPr>
              <a:t>09/05/2016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1C9C4-1CF0-4AC4-ABA2-6CBDE08F430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2A6A0-4B83-4C79-8B48-FCC28EFA513B}" type="datetimeFigureOut">
              <a:rPr lang="fr-FR"/>
              <a:pPr>
                <a:defRPr/>
              </a:pPr>
              <a:t>09/05/2016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6948B-70EC-4ECE-8D99-D251B966803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6E699-6833-4C88-9FD4-109926212E18}" type="datetimeFigureOut">
              <a:rPr lang="fr-FR"/>
              <a:pPr>
                <a:defRPr/>
              </a:pPr>
              <a:t>09/05/2016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D1D49-32E2-4E88-A50B-A440E58A2D1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61266-A027-4DE1-94EC-23978145AF08}" type="datetimeFigureOut">
              <a:rPr lang="fr-FR"/>
              <a:pPr>
                <a:defRPr/>
              </a:pPr>
              <a:t>09/05/2016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39CF3-06E1-487A-B7E6-09D62B04B92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B5FCF-26EA-46F4-986C-155CAEEC5A5D}" type="datetimeFigureOut">
              <a:rPr lang="fr-FR"/>
              <a:pPr>
                <a:defRPr/>
              </a:pPr>
              <a:t>09/05/2016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3BBEE-7321-4B37-8488-C568CBBB98E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5C9D6-6EBD-4ED3-A40D-2D36A5947442}" type="datetimeFigureOut">
              <a:rPr lang="fr-FR"/>
              <a:pPr>
                <a:defRPr/>
              </a:pPr>
              <a:t>09/05/2016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FC524-7060-49D0-A419-196C8CEE8F7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E546D-F4E2-4D52-A47B-702A8F6F88EB}" type="datetimeFigureOut">
              <a:rPr lang="fr-FR"/>
              <a:pPr>
                <a:defRPr/>
              </a:pPr>
              <a:t>09/05/2016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6E994-58EB-4B3A-915E-C2CD41EF97E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B1DC3-7064-4B2B-97BB-A9376D3241C3}" type="datetimeFigureOut">
              <a:rPr lang="fr-FR"/>
              <a:pPr>
                <a:defRPr/>
              </a:pPr>
              <a:t>09/05/2016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86300-95A0-4DB3-8F46-4F2368A5BAA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D95E1-CB00-483D-95E7-C5AF859ABB87}" type="datetimeFigureOut">
              <a:rPr lang="fr-FR"/>
              <a:pPr>
                <a:defRPr/>
              </a:pPr>
              <a:t>09/05/2016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E8F21-933B-4328-B955-5716E02C89D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CA721-85FA-4209-83C6-4E29831B3BC2}" type="datetimeFigureOut">
              <a:rPr lang="fr-FR"/>
              <a:pPr>
                <a:defRPr/>
              </a:pPr>
              <a:t>09/05/2016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3281B-5E4A-4CF2-ADC0-B00BCB8B85B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B84D8-A492-4295-BEA5-6E2C6910D78D}" type="datetimeFigureOut">
              <a:rPr lang="fr-FR"/>
              <a:pPr>
                <a:defRPr/>
              </a:pPr>
              <a:t>09/05/2016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B1622-0056-4F30-BEC5-8C9E93EF921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E83850-19FD-4C61-B76A-F18ED6489B87}" type="datetimeFigureOut">
              <a:rPr lang="fr-FR"/>
              <a:pPr>
                <a:defRPr/>
              </a:pPr>
              <a:t>09/05/2016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8158CA-E44A-430A-A769-486383A705B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3" descr="ARTICHOK.gi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00338" y="981075"/>
            <a:ext cx="3336925" cy="330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1116013" y="4724400"/>
            <a:ext cx="662463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dirty="0" smtClean="0">
                <a:solidFill>
                  <a:srgbClr val="00CC00"/>
                </a:solidFill>
                <a:latin typeface="Ravie" pitchFamily="82" charset="0"/>
              </a:rPr>
              <a:t>l’</a:t>
            </a:r>
            <a:r>
              <a:rPr lang="fr-FR" sz="6000" dirty="0" err="1" smtClean="0">
                <a:solidFill>
                  <a:srgbClr val="00CC00"/>
                </a:solidFill>
                <a:latin typeface="Ravie" pitchFamily="82" charset="0"/>
              </a:rPr>
              <a:t>artichoke</a:t>
            </a:r>
            <a:r>
              <a:rPr lang="fr-FR" sz="6000" dirty="0" smtClean="0">
                <a:solidFill>
                  <a:srgbClr val="00CC00"/>
                </a:solidFill>
                <a:latin typeface="Ravie" pitchFamily="82" charset="0"/>
              </a:rPr>
              <a:t> (m)</a:t>
            </a:r>
            <a:endParaRPr lang="fr-FR" sz="6000" dirty="0">
              <a:solidFill>
                <a:srgbClr val="00CC00"/>
              </a:solidFill>
              <a:latin typeface="Ravie" pitchFamily="82" charset="0"/>
            </a:endParaRPr>
          </a:p>
        </p:txBody>
      </p:sp>
      <p:pic>
        <p:nvPicPr>
          <p:cNvPr id="5" name="Image 4" descr="grocer's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242888"/>
            <a:ext cx="4356100" cy="710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6" descr="grocer's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56100" y="-242888"/>
            <a:ext cx="4787900" cy="710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3"/>
          <p:cNvSpPr txBox="1">
            <a:spLocks noChangeArrowheads="1"/>
          </p:cNvSpPr>
          <p:nvPr/>
        </p:nvSpPr>
        <p:spPr bwMode="auto">
          <a:xfrm>
            <a:off x="2843808" y="476672"/>
            <a:ext cx="35283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latin typeface="Ravie" pitchFamily="82" charset="0"/>
              </a:rPr>
              <a:t>Les légumes</a:t>
            </a:r>
            <a:endParaRPr lang="fr-FR" sz="3200" dirty="0">
              <a:ln>
                <a:solidFill>
                  <a:schemeClr val="tx1"/>
                </a:solidFill>
              </a:ln>
              <a:solidFill>
                <a:schemeClr val="tx2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JANET\AppData\Local\Microsoft\Windows\Temporary Internet Files\Content.IE5\F1X0F1LF\MC900215367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7664" y="332656"/>
            <a:ext cx="5976664" cy="4902598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467544" y="5445224"/>
            <a:ext cx="820891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Ravie" pitchFamily="82" charset="0"/>
                <a:cs typeface="+mn-cs"/>
              </a:rPr>
              <a:t>le chou-fleur</a:t>
            </a:r>
            <a:endParaRPr lang="fr-FR" sz="6000" dirty="0">
              <a:ln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latin typeface="Ravie" pitchFamily="82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ele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8666835">
            <a:off x="3016402" y="470458"/>
            <a:ext cx="2475676" cy="4641893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251520" y="4919008"/>
            <a:ext cx="856895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dirty="0" smtClean="0">
                <a:ln>
                  <a:solidFill>
                    <a:schemeClr val="tx1"/>
                  </a:solidFill>
                </a:ln>
                <a:solidFill>
                  <a:schemeClr val="accent3">
                    <a:lumMod val="50000"/>
                  </a:schemeClr>
                </a:solidFill>
                <a:latin typeface="Ravie" pitchFamily="82" charset="0"/>
                <a:cs typeface="+mn-cs"/>
              </a:rPr>
              <a:t>le céleri en branche</a:t>
            </a:r>
            <a:endParaRPr lang="fr-FR" sz="6000" dirty="0">
              <a:ln>
                <a:solidFill>
                  <a:schemeClr val="tx1"/>
                </a:solidFill>
              </a:ln>
              <a:solidFill>
                <a:schemeClr val="accent3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cor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620688"/>
            <a:ext cx="5751140" cy="4282764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79512" y="4919008"/>
            <a:ext cx="871296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Ravie" pitchFamily="82" charset="0"/>
                <a:cs typeface="+mn-cs"/>
              </a:rPr>
              <a:t>les épis de maïs (m)</a:t>
            </a:r>
            <a:endParaRPr lang="fr-FR" sz="6000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Ravie" pitchFamily="82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ucumb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620688"/>
            <a:ext cx="5671512" cy="4447532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79512" y="5445224"/>
            <a:ext cx="871296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dirty="0" smtClean="0">
                <a:ln>
                  <a:solidFill>
                    <a:schemeClr val="tx1"/>
                  </a:solidFill>
                </a:ln>
                <a:solidFill>
                  <a:srgbClr val="006600"/>
                </a:solidFill>
                <a:latin typeface="Ravie" pitchFamily="82" charset="0"/>
                <a:cs typeface="+mn-cs"/>
              </a:rPr>
              <a:t>le concombre</a:t>
            </a:r>
            <a:endParaRPr lang="fr-FR" sz="6000" dirty="0">
              <a:ln>
                <a:solidFill>
                  <a:schemeClr val="tx1"/>
                </a:solidFill>
              </a:ln>
              <a:solidFill>
                <a:srgbClr val="006600"/>
              </a:solidFill>
              <a:latin typeface="Ravie" pitchFamily="82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eggpla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0"/>
            <a:ext cx="4781128" cy="478112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229200"/>
            <a:ext cx="9144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Ravie" pitchFamily="82" charset="0"/>
                <a:cs typeface="+mn-cs"/>
              </a:rPr>
              <a:t>les aubergines (f)</a:t>
            </a:r>
            <a:endParaRPr lang="fr-FR" sz="6000" dirty="0">
              <a:ln>
                <a:solidFill>
                  <a:schemeClr val="tx1"/>
                </a:solidFill>
              </a:ln>
              <a:solidFill>
                <a:schemeClr val="accent4">
                  <a:lumMod val="75000"/>
                </a:schemeClr>
              </a:solidFill>
              <a:latin typeface="Ravie" pitchFamily="82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Users\JANET\AppData\Local\Microsoft\Windows\Temporary Internet Files\Content.IE5\F1X0F1LF\MC90041188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9712" y="332656"/>
            <a:ext cx="4794538" cy="4647910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0" y="5373216"/>
            <a:ext cx="9144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dirty="0" smtClean="0">
                <a:ln>
                  <a:solidFill>
                    <a:schemeClr val="tx1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latin typeface="Ravie" pitchFamily="82" charset="0"/>
                <a:cs typeface="+mn-cs"/>
              </a:rPr>
              <a:t>de l’ail (m)</a:t>
            </a:r>
            <a:endParaRPr lang="fr-FR" sz="6000" dirty="0">
              <a:ln>
                <a:solidFill>
                  <a:schemeClr val="tx1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latin typeface="Ravie" pitchFamily="82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3" descr="C:\Users\JANET\AppData\Local\Microsoft\Windows\Temporary Internet Files\Content.IE5\F1X0F1LF\MC900358677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7704" y="0"/>
            <a:ext cx="5256584" cy="4750333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0" y="4919008"/>
            <a:ext cx="91440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dirty="0" smtClean="0">
                <a:ln>
                  <a:solidFill>
                    <a:schemeClr val="tx1"/>
                  </a:solidFill>
                </a:ln>
                <a:solidFill>
                  <a:srgbClr val="006600"/>
                </a:solidFill>
                <a:latin typeface="Ravie" pitchFamily="82" charset="0"/>
                <a:cs typeface="+mn-cs"/>
              </a:rPr>
              <a:t>les poivrons verts (m)</a:t>
            </a:r>
            <a:endParaRPr lang="fr-FR" sz="6000" dirty="0">
              <a:ln>
                <a:solidFill>
                  <a:schemeClr val="tx1"/>
                </a:solidFill>
              </a:ln>
              <a:solidFill>
                <a:srgbClr val="006600"/>
              </a:solidFill>
              <a:latin typeface="Ravie" pitchFamily="82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leek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476672"/>
            <a:ext cx="6661305" cy="468052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373216"/>
            <a:ext cx="9144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dirty="0" smtClean="0">
                <a:ln>
                  <a:solidFill>
                    <a:schemeClr val="tx1"/>
                  </a:solidFill>
                </a:ln>
                <a:solidFill>
                  <a:srgbClr val="006600"/>
                </a:solidFill>
                <a:latin typeface="Ravie" pitchFamily="82" charset="0"/>
                <a:cs typeface="+mn-cs"/>
              </a:rPr>
              <a:t>les poireaux (m)</a:t>
            </a:r>
            <a:endParaRPr lang="fr-FR" sz="6000" dirty="0">
              <a:ln>
                <a:solidFill>
                  <a:schemeClr val="tx1"/>
                </a:solidFill>
              </a:ln>
              <a:solidFill>
                <a:srgbClr val="006600"/>
              </a:solidFill>
              <a:latin typeface="Ravie" pitchFamily="82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Users\JANET\AppData\Local\Microsoft\Windows\Temporary Internet Files\Content.IE5\CM220CTP\MC900411902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23728" y="188640"/>
            <a:ext cx="5458958" cy="4949486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0" y="4919008"/>
            <a:ext cx="91440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Ravie" pitchFamily="82" charset="0"/>
                <a:cs typeface="+mn-cs"/>
              </a:rPr>
              <a:t>les champignons (m)</a:t>
            </a:r>
            <a:endParaRPr lang="fr-FR" sz="6000" dirty="0">
              <a:ln>
                <a:solidFill>
                  <a:schemeClr val="tx1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Ravie" pitchFamily="82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on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0"/>
            <a:ext cx="4176464" cy="4566521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373216"/>
            <a:ext cx="9144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Ravie" pitchFamily="82" charset="0"/>
                <a:cs typeface="+mn-cs"/>
              </a:rPr>
              <a:t>l’oignon (m)</a:t>
            </a:r>
            <a:endParaRPr lang="fr-FR" sz="6000" dirty="0">
              <a:ln>
                <a:solidFill>
                  <a:schemeClr val="tx1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Ravie" pitchFamily="82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Image 7" descr="asparagu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113" y="404813"/>
            <a:ext cx="2592387" cy="457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0" y="5157788"/>
            <a:ext cx="9144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  <a:latin typeface="Ravie" pitchFamily="82" charset="0"/>
                <a:cs typeface="+mn-cs"/>
              </a:rPr>
              <a:t>des asperges (f)</a:t>
            </a:r>
            <a:endParaRPr lang="fr-FR" sz="6000" dirty="0">
              <a:ln>
                <a:solidFill>
                  <a:schemeClr val="tx1"/>
                </a:solidFill>
              </a:ln>
              <a:solidFill>
                <a:schemeClr val="accent5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parsni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519267">
            <a:off x="2555776" y="80018"/>
            <a:ext cx="3140174" cy="5215882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373216"/>
            <a:ext cx="9144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Ravie" pitchFamily="82" charset="0"/>
                <a:cs typeface="+mn-cs"/>
              </a:rPr>
              <a:t>le panais</a:t>
            </a:r>
            <a:endParaRPr lang="fr-FR" sz="6000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Ravie" pitchFamily="82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pe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764704"/>
            <a:ext cx="5937448" cy="3942465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4919008"/>
            <a:ext cx="91440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dirty="0" smtClean="0">
                <a:ln>
                  <a:solidFill>
                    <a:schemeClr val="tx1"/>
                  </a:solidFill>
                </a:ln>
                <a:solidFill>
                  <a:schemeClr val="accent3">
                    <a:lumMod val="75000"/>
                  </a:schemeClr>
                </a:solidFill>
                <a:latin typeface="Ravie" pitchFamily="82" charset="0"/>
                <a:cs typeface="+mn-cs"/>
              </a:rPr>
              <a:t>les petits pois (m)</a:t>
            </a:r>
            <a:endParaRPr lang="fr-FR" sz="6000" dirty="0">
              <a:ln>
                <a:solidFill>
                  <a:schemeClr val="tx1"/>
                </a:solidFill>
              </a:ln>
              <a:solidFill>
                <a:schemeClr val="accent3">
                  <a:lumMod val="75000"/>
                </a:schemeClr>
              </a:solidFill>
              <a:latin typeface="Ravie" pitchFamily="82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potatoe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404664"/>
            <a:ext cx="5708088" cy="4464496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4919008"/>
            <a:ext cx="91440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Ravie" pitchFamily="82" charset="0"/>
                <a:cs typeface="+mn-cs"/>
              </a:rPr>
              <a:t>les pommes de terre (f)</a:t>
            </a:r>
            <a:endParaRPr lang="fr-FR" sz="6000" dirty="0">
              <a:ln>
                <a:solidFill>
                  <a:schemeClr val="tx1"/>
                </a:solidFill>
              </a:ln>
              <a:solidFill>
                <a:schemeClr val="accent6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radish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188640"/>
            <a:ext cx="4181058" cy="4983179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373216"/>
            <a:ext cx="9144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75000"/>
                  </a:schemeClr>
                </a:solidFill>
                <a:latin typeface="Ravie" pitchFamily="82" charset="0"/>
                <a:cs typeface="+mn-cs"/>
              </a:rPr>
              <a:t>les radis (m)</a:t>
            </a:r>
            <a:endParaRPr lang="fr-FR" sz="6000" dirty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  <a:latin typeface="Ravie" pitchFamily="82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red pepp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620688"/>
            <a:ext cx="3138646" cy="4299515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373216"/>
            <a:ext cx="9144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Ravie" pitchFamily="82" charset="0"/>
                <a:cs typeface="+mn-cs"/>
              </a:rPr>
              <a:t>un poivron rouge</a:t>
            </a:r>
            <a:endParaRPr lang="fr-FR" sz="60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Ravie" pitchFamily="82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 descr="C:\Users\JANET\AppData\Local\Microsoft\Windows\Temporary Internet Files\Content.IE5\CM220CTP\MC900331262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624" y="476672"/>
            <a:ext cx="6480720" cy="4533814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0" y="4919008"/>
            <a:ext cx="91440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dirty="0" smtClean="0">
                <a:ln>
                  <a:solidFill>
                    <a:schemeClr val="tx1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latin typeface="Ravie" pitchFamily="82" charset="0"/>
                <a:cs typeface="+mn-cs"/>
              </a:rPr>
              <a:t>les haricots verts (m)</a:t>
            </a:r>
            <a:endParaRPr lang="fr-FR" sz="6000" dirty="0">
              <a:ln>
                <a:solidFill>
                  <a:schemeClr val="tx1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latin typeface="Ravie" pitchFamily="82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pinach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332656"/>
            <a:ext cx="5163646" cy="455550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0" y="5373216"/>
            <a:ext cx="9144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dirty="0" smtClean="0">
                <a:ln>
                  <a:solidFill>
                    <a:schemeClr val="tx1"/>
                  </a:solidFill>
                </a:ln>
                <a:solidFill>
                  <a:schemeClr val="accent3">
                    <a:lumMod val="75000"/>
                  </a:schemeClr>
                </a:solidFill>
                <a:latin typeface="Ravie" pitchFamily="82" charset="0"/>
                <a:cs typeface="+mn-cs"/>
              </a:rPr>
              <a:t>les épinards (m)</a:t>
            </a:r>
            <a:endParaRPr lang="fr-FR" sz="6000" dirty="0">
              <a:ln>
                <a:solidFill>
                  <a:schemeClr val="tx1"/>
                </a:solidFill>
              </a:ln>
              <a:solidFill>
                <a:schemeClr val="accent3">
                  <a:lumMod val="75000"/>
                </a:schemeClr>
              </a:solidFill>
              <a:latin typeface="Ravie" pitchFamily="82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3" descr="C:\Users\JANET\AppData\Local\Microsoft\Windows\Temporary Internet Files\Content.IE5\J9CIMNC4\MC900370164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3848" y="-531440"/>
            <a:ext cx="2736304" cy="6083682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0" y="5373216"/>
            <a:ext cx="9144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Ravie" pitchFamily="82" charset="0"/>
                <a:cs typeface="+mn-cs"/>
              </a:rPr>
              <a:t>les tomates (f)</a:t>
            </a:r>
            <a:endParaRPr lang="fr-FR" sz="60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Ravie" pitchFamily="82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5373216"/>
            <a:ext cx="9144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Ravie" pitchFamily="82" charset="0"/>
                <a:cs typeface="+mn-cs"/>
              </a:rPr>
              <a:t>les navets (m)</a:t>
            </a:r>
            <a:endParaRPr lang="fr-FR" sz="6000" dirty="0">
              <a:ln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Ravie" pitchFamily="82" charset="0"/>
              <a:cs typeface="+mn-cs"/>
            </a:endParaRPr>
          </a:p>
        </p:txBody>
      </p:sp>
      <p:pic>
        <p:nvPicPr>
          <p:cNvPr id="4" name="Image 3" descr="turnip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332656"/>
            <a:ext cx="5239846" cy="49278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C:\Users\JANET\AppData\Local\Microsoft\Windows\Temporary Internet Files\Content.IE5\GG3C33ER\MC90037045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3648" y="404664"/>
            <a:ext cx="4968552" cy="5428958"/>
          </a:xfrm>
          <a:prstGeom prst="rect">
            <a:avLst/>
          </a:prstGeom>
          <a:noFill/>
        </p:spPr>
      </p:pic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1116013" y="4724400"/>
            <a:ext cx="662463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dirty="0" smtClean="0">
                <a:latin typeface="Ravie" pitchFamily="82" charset="0"/>
              </a:rPr>
              <a:t>Merci de votre visite</a:t>
            </a:r>
            <a:endParaRPr lang="fr-FR" sz="6000" dirty="0">
              <a:latin typeface="Ravie" pitchFamily="82" charset="0"/>
            </a:endParaRPr>
          </a:p>
        </p:txBody>
      </p:sp>
      <p:pic>
        <p:nvPicPr>
          <p:cNvPr id="7" name="Image 6" descr="grocer's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56100" y="0"/>
            <a:ext cx="4787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4" descr="grocer's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561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3"/>
          <p:cNvSpPr txBox="1">
            <a:spLocks noChangeArrowheads="1"/>
          </p:cNvSpPr>
          <p:nvPr/>
        </p:nvSpPr>
        <p:spPr bwMode="auto">
          <a:xfrm>
            <a:off x="3203848" y="476672"/>
            <a:ext cx="262763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latin typeface="Ravie" pitchFamily="82" charset="0"/>
              </a:rPr>
              <a:t>Fermé</a:t>
            </a:r>
            <a:endParaRPr lang="fr-FR" sz="4000" dirty="0">
              <a:ln>
                <a:solidFill>
                  <a:schemeClr val="tx1"/>
                </a:solidFill>
              </a:ln>
              <a:solidFill>
                <a:schemeClr val="tx2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Image 3" descr="avocad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32656"/>
            <a:ext cx="5675263" cy="453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1187450" y="5157788"/>
            <a:ext cx="6624638" cy="1014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dirty="0" smtClean="0">
                <a:ln>
                  <a:solidFill>
                    <a:schemeClr val="tx1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latin typeface="Ravie" pitchFamily="82" charset="0"/>
                <a:cs typeface="+mn-cs"/>
              </a:rPr>
              <a:t>l’avocat (m)</a:t>
            </a:r>
            <a:endParaRPr lang="fr-FR" sz="6000" dirty="0">
              <a:ln>
                <a:solidFill>
                  <a:schemeClr val="tx1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latin typeface="Ravie" pitchFamily="82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Image 4" descr="beetroot.gi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84438" y="476250"/>
            <a:ext cx="4095750" cy="446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251520" y="5157788"/>
            <a:ext cx="889248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Ravie" pitchFamily="82" charset="0"/>
                <a:cs typeface="+mn-cs"/>
              </a:rPr>
              <a:t>la betterave</a:t>
            </a:r>
            <a:endParaRPr lang="fr-FR" sz="6000" dirty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latin typeface="Ravie" pitchFamily="82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Image 3" descr="broad bean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692150"/>
            <a:ext cx="3176588" cy="387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1187450" y="5157788"/>
            <a:ext cx="6624638" cy="1014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latin typeface="Ravie" pitchFamily="82" charset="0"/>
                <a:cs typeface="+mn-cs"/>
              </a:rPr>
              <a:t>les fèves (f)</a:t>
            </a:r>
            <a:endParaRPr lang="fr-FR" sz="6000" dirty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chemeClr val="accent3">
                  <a:lumMod val="75000"/>
                </a:schemeClr>
              </a:solidFill>
              <a:latin typeface="Ravie" pitchFamily="82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2" descr="C:\Users\JANET\AppData\Local\Microsoft\Windows\Temporary Internet Files\Content.IE5\J9CIMNC4\MC900331257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1413" y="620713"/>
            <a:ext cx="4364037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1187450" y="5157788"/>
            <a:ext cx="6624638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8080"/>
                </a:solidFill>
                <a:latin typeface="Ravie" pitchFamily="82" charset="0"/>
              </a:rPr>
              <a:t>le brocoli</a:t>
            </a:r>
            <a:endParaRPr lang="fr-FR" sz="6000" dirty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rgbClr val="008080"/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Image 6" descr="BrusselSprout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875" y="644525"/>
            <a:ext cx="3960813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323528" y="4919663"/>
            <a:ext cx="856895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dirty="0" smtClean="0">
                <a:ln>
                  <a:solidFill>
                    <a:schemeClr val="tx1"/>
                  </a:solidFill>
                </a:ln>
                <a:solidFill>
                  <a:schemeClr val="accent3">
                    <a:lumMod val="75000"/>
                  </a:schemeClr>
                </a:solidFill>
                <a:latin typeface="Ravie" pitchFamily="82" charset="0"/>
                <a:cs typeface="+mn-cs"/>
              </a:rPr>
              <a:t>les choux de Bruxelles (m)</a:t>
            </a:r>
            <a:endParaRPr lang="fr-FR" sz="6000" dirty="0">
              <a:ln>
                <a:solidFill>
                  <a:schemeClr val="tx1"/>
                </a:solidFill>
              </a:ln>
              <a:solidFill>
                <a:schemeClr val="accent3">
                  <a:lumMod val="75000"/>
                </a:schemeClr>
              </a:solidFill>
              <a:latin typeface="Ravie" pitchFamily="82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 descr="C:\Users\JANET\AppData\Local\Microsoft\Windows\Temporary Internet Files\Content.IE5\J9CIMNC4\MC900246127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95736" y="476672"/>
            <a:ext cx="4671588" cy="4262673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1259632" y="5373216"/>
            <a:ext cx="6626225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dirty="0" smtClean="0">
                <a:ln>
                  <a:solidFill>
                    <a:schemeClr val="tx1"/>
                  </a:solidFill>
                </a:ln>
                <a:solidFill>
                  <a:schemeClr val="accent3">
                    <a:lumMod val="75000"/>
                  </a:schemeClr>
                </a:solidFill>
                <a:latin typeface="Ravie" pitchFamily="82" charset="0"/>
                <a:cs typeface="+mn-cs"/>
              </a:rPr>
              <a:t>le chou</a:t>
            </a:r>
            <a:endParaRPr lang="fr-FR" sz="6000" dirty="0">
              <a:ln>
                <a:solidFill>
                  <a:schemeClr val="tx1"/>
                </a:solidFill>
              </a:ln>
              <a:solidFill>
                <a:schemeClr val="accent3">
                  <a:lumMod val="75000"/>
                </a:schemeClr>
              </a:solidFill>
              <a:latin typeface="Ravie" pitchFamily="82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JANET\AppData\Local\Microsoft\Windows\Temporary Internet Files\Content.IE5\CM220CTP\MC900413312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9632" y="1268760"/>
            <a:ext cx="6961233" cy="3323190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1258888" y="4919663"/>
            <a:ext cx="6626225" cy="19389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Ravie" pitchFamily="82" charset="0"/>
                <a:cs typeface="+mn-cs"/>
              </a:rPr>
              <a:t>les carottes ( f)</a:t>
            </a:r>
            <a:endParaRPr lang="fr-FR" sz="6000" dirty="0">
              <a:ln>
                <a:solidFill>
                  <a:schemeClr val="tx1"/>
                </a:solidFill>
              </a:ln>
              <a:solidFill>
                <a:schemeClr val="accent6">
                  <a:lumMod val="75000"/>
                </a:schemeClr>
              </a:solidFill>
              <a:latin typeface="Ravie" pitchFamily="82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132</Words>
  <Application>Microsoft Office PowerPoint</Application>
  <PresentationFormat>On-screen Show (4:3)</PresentationFormat>
  <Paragraphs>31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Ravie</vt:lpstr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JANET</dc:creator>
  <cp:lastModifiedBy>Gareth Pitchford</cp:lastModifiedBy>
  <cp:revision>18</cp:revision>
  <dcterms:created xsi:type="dcterms:W3CDTF">2012-08-11T12:55:30Z</dcterms:created>
  <dcterms:modified xsi:type="dcterms:W3CDTF">2016-05-09T10:03:53Z</dcterms:modified>
</cp:coreProperties>
</file>