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Didact Gothic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s-ES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 descr="j0091935[1]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975" y="1844675"/>
            <a:ext cx="4535488" cy="437356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2195513" y="1125537"/>
            <a:ext cx="4897436" cy="1289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/>
              </a:rPr>
              <a:t>Los deportes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468312" y="692697"/>
            <a:ext cx="8242300" cy="1296143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796845" y="836712"/>
            <a:ext cx="7920036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patinar sobre hielo</a:t>
            </a:r>
          </a:p>
        </p:txBody>
      </p:sp>
      <p:pic>
        <p:nvPicPr>
          <p:cNvPr id="230" name="Shape 230" descr="an_ice_skating_couple_gif_by_gamekirby-d6x0gel.gif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875" y="2159771"/>
            <a:ext cx="4782249" cy="35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1107950" y="5665925"/>
            <a:ext cx="70824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Patino sobre hielo.</a:t>
            </a: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3203575" y="260351"/>
            <a:ext cx="5472113" cy="1763711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3275856" y="726708"/>
            <a:ext cx="5399831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montar en bici</a:t>
            </a:r>
          </a:p>
        </p:txBody>
      </p:sp>
      <p:pic>
        <p:nvPicPr>
          <p:cNvPr id="238" name="Shape 238" descr="cycling.gif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5" y="2089650"/>
            <a:ext cx="4903923" cy="3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1823200" y="5665925"/>
            <a:ext cx="54696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Monto en bici.</a:t>
            </a: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251519" y="620687"/>
            <a:ext cx="5112566" cy="1367655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465831" y="892559"/>
            <a:ext cx="4898255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hacer el judo</a:t>
            </a:r>
          </a:p>
        </p:txBody>
      </p:sp>
      <p:pic>
        <p:nvPicPr>
          <p:cNvPr id="246" name="Shape 246" descr="tsurikomigoshi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5150" y="115111"/>
            <a:ext cx="3278475" cy="385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1823200" y="5665925"/>
            <a:ext cx="54696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Hago el judo.</a:t>
            </a: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179511" y="188640"/>
            <a:ext cx="8857332" cy="1657350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251519" y="605358"/>
            <a:ext cx="831701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jugar al tenis de mesa</a:t>
            </a:r>
          </a:p>
        </p:txBody>
      </p:sp>
      <p:pic>
        <p:nvPicPr>
          <p:cNvPr id="254" name="Shape 254" descr="sport-graphics-table-tennis-672714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250" y="2118175"/>
            <a:ext cx="7985000" cy="18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589025" y="5665925"/>
            <a:ext cx="79851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Juego al tenis de mesa.</a:t>
            </a: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2555875" y="116632"/>
            <a:ext cx="6588124" cy="1512167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3059832" y="408655"/>
            <a:ext cx="5940152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esquiar</a:t>
            </a:r>
          </a:p>
        </p:txBody>
      </p:sp>
      <p:pic>
        <p:nvPicPr>
          <p:cNvPr id="262" name="Shape 262" descr="ski-0017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21" y="1893250"/>
            <a:ext cx="3837100" cy="34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2917100" y="5665925"/>
            <a:ext cx="43758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Esquío.</a:t>
            </a: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0" y="333375"/>
            <a:ext cx="5580062" cy="2374899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269873" y="706814"/>
            <a:ext cx="5040313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hacer la gimnasia</a:t>
            </a:r>
          </a:p>
        </p:txBody>
      </p:sp>
      <p:pic>
        <p:nvPicPr>
          <p:cNvPr id="270" name="Shape 270" descr="gymnastics_high_beam_animation_5C.gif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847" y="0"/>
            <a:ext cx="3370000" cy="413724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1823200" y="5665925"/>
            <a:ext cx="62691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Hago la gimnasia.</a:t>
            </a: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107504" y="188913"/>
            <a:ext cx="5761038" cy="1873249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611535" y="713581"/>
            <a:ext cx="4752974" cy="8239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nadar</a:t>
            </a:r>
          </a:p>
        </p:txBody>
      </p:sp>
      <p:pic>
        <p:nvPicPr>
          <p:cNvPr id="278" name="Shape 278" descr="schwimmen-0001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397" y="2178775"/>
            <a:ext cx="5234200" cy="348947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2539825" y="5665925"/>
            <a:ext cx="47529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Nado.</a:t>
            </a: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179511" y="404663"/>
            <a:ext cx="7345361" cy="1368425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1115616" y="676920"/>
            <a:ext cx="5256211" cy="823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bailar</a:t>
            </a:r>
          </a:p>
        </p:txBody>
      </p:sp>
      <p:pic>
        <p:nvPicPr>
          <p:cNvPr id="286" name="Shape 286" descr="cb9e42ad3880ffb6f8d6068140df878d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8275" y="1846550"/>
            <a:ext cx="28575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2664675" y="5665925"/>
            <a:ext cx="46281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Bailo.</a:t>
            </a: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632145" y="3212975"/>
            <a:ext cx="7812086" cy="1800225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1391736" y="3697589"/>
            <a:ext cx="6659562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hacer el atletismo</a:t>
            </a:r>
          </a:p>
        </p:txBody>
      </p:sp>
      <p:pic>
        <p:nvPicPr>
          <p:cNvPr id="294" name="Shape 294" descr="afro_kid_run_cycle_by_a7md93-d515enb.gif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375" y="0"/>
            <a:ext cx="4113850" cy="308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1276225" y="5665925"/>
            <a:ext cx="72786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Hago el atletismo.</a:t>
            </a: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107504" y="116631"/>
            <a:ext cx="6408737" cy="1512167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683568" y="116631"/>
            <a:ext cx="5040312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montar a caballo</a:t>
            </a:r>
          </a:p>
        </p:txBody>
      </p:sp>
      <p:pic>
        <p:nvPicPr>
          <p:cNvPr id="302" name="Shape 302" descr="2825181q5f5x6uyo5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006" y="2043200"/>
            <a:ext cx="3174700" cy="289927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/>
        </p:nvSpPr>
        <p:spPr>
          <a:xfrm>
            <a:off x="1654900" y="5665800"/>
            <a:ext cx="62409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Monto a caballo.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107499" y="260650"/>
            <a:ext cx="8738400" cy="1441500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6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jugar al fútbol</a:t>
            </a:r>
          </a:p>
        </p:txBody>
      </p:sp>
      <p:pic>
        <p:nvPicPr>
          <p:cNvPr id="166" name="Shape 166" descr="soccer_player_animated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3115" y="1926625"/>
            <a:ext cx="3337749" cy="37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2461850" y="5665925"/>
            <a:ext cx="48309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Juego al fútbol.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/>
        </p:nvSpPr>
        <p:spPr>
          <a:xfrm>
            <a:off x="687710" y="542474"/>
            <a:ext cx="5112691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400" b="1" i="0" u="none" strike="noStrike" cap="none">
                <a:solidFill>
                  <a:srgbClr val="66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¿Eres deportista?</a:t>
            </a:r>
          </a:p>
        </p:txBody>
      </p:sp>
      <p:sp>
        <p:nvSpPr>
          <p:cNvPr id="309" name="Shape 309"/>
          <p:cNvSpPr/>
          <p:nvPr/>
        </p:nvSpPr>
        <p:spPr>
          <a:xfrm>
            <a:off x="211025" y="1501750"/>
            <a:ext cx="8321700" cy="47055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Sí, me gusta …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pero no me gusta …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1979613" y="333375"/>
            <a:ext cx="5662612" cy="1908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2700" cap="flat" cmpd="sng">
                  <a:solidFill>
                    <a:srgbClr val="054696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4F0E2"/>
                </a:solidFill>
                <a:latin typeface="Arial"/>
              </a:rPr>
              <a:t>Ejemplos</a:t>
            </a:r>
          </a:p>
        </p:txBody>
      </p:sp>
      <p:sp>
        <p:nvSpPr>
          <p:cNvPr id="315" name="Shape 315"/>
          <p:cNvSpPr/>
          <p:nvPr/>
        </p:nvSpPr>
        <p:spPr>
          <a:xfrm>
            <a:off x="250826" y="2565400"/>
            <a:ext cx="2448966" cy="1223962"/>
          </a:xfrm>
          <a:prstGeom prst="ellipse">
            <a:avLst/>
          </a:prstGeom>
          <a:gradFill>
            <a:gsLst>
              <a:gs pos="0">
                <a:srgbClr val="375A85"/>
              </a:gs>
              <a:gs pos="50000">
                <a:schemeClr val="accent1"/>
              </a:gs>
              <a:gs pos="100000">
                <a:srgbClr val="375A85"/>
              </a:gs>
            </a:gsLst>
            <a:lin ang="189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179388" y="2924175"/>
            <a:ext cx="266541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hacer el judo</a:t>
            </a:r>
          </a:p>
        </p:txBody>
      </p:sp>
      <p:sp>
        <p:nvSpPr>
          <p:cNvPr id="317" name="Shape 317"/>
          <p:cNvSpPr/>
          <p:nvPr/>
        </p:nvSpPr>
        <p:spPr>
          <a:xfrm>
            <a:off x="2844800" y="2830941"/>
            <a:ext cx="2087562" cy="647700"/>
          </a:xfrm>
          <a:prstGeom prst="rightArrow">
            <a:avLst>
              <a:gd name="adj1" fmla="val 50000"/>
              <a:gd name="adj2" fmla="val 80576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5296317" y="2858155"/>
            <a:ext cx="3847682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 gusta hacer el judo</a:t>
            </a:r>
          </a:p>
        </p:txBody>
      </p:sp>
      <p:sp>
        <p:nvSpPr>
          <p:cNvPr id="319" name="Shape 319"/>
          <p:cNvSpPr/>
          <p:nvPr/>
        </p:nvSpPr>
        <p:spPr>
          <a:xfrm>
            <a:off x="395287" y="4149725"/>
            <a:ext cx="2233612" cy="936624"/>
          </a:xfrm>
          <a:prstGeom prst="ellipse">
            <a:avLst/>
          </a:prstGeom>
          <a:gradFill>
            <a:gsLst>
              <a:gs pos="0">
                <a:srgbClr val="45634E"/>
              </a:gs>
              <a:gs pos="50000">
                <a:srgbClr val="95D5A9"/>
              </a:gs>
              <a:gs pos="100000">
                <a:srgbClr val="45634E"/>
              </a:gs>
            </a:gsLst>
            <a:lin ang="0" scaled="0"/>
          </a:gra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107950" y="4365625"/>
            <a:ext cx="2843213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bailar</a:t>
            </a:r>
          </a:p>
        </p:txBody>
      </p:sp>
      <p:sp>
        <p:nvSpPr>
          <p:cNvPr id="321" name="Shape 321"/>
          <p:cNvSpPr/>
          <p:nvPr/>
        </p:nvSpPr>
        <p:spPr>
          <a:xfrm>
            <a:off x="2686350" y="4270375"/>
            <a:ext cx="2087562" cy="647700"/>
          </a:xfrm>
          <a:prstGeom prst="rightArrow">
            <a:avLst>
              <a:gd name="adj1" fmla="val 50000"/>
              <a:gd name="adj2" fmla="val 80576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5436155" y="4299605"/>
            <a:ext cx="384768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 gusta bailar</a:t>
            </a:r>
          </a:p>
        </p:txBody>
      </p:sp>
      <p:sp>
        <p:nvSpPr>
          <p:cNvPr id="323" name="Shape 323"/>
          <p:cNvSpPr/>
          <p:nvPr/>
        </p:nvSpPr>
        <p:spPr>
          <a:xfrm>
            <a:off x="-9791" y="5211878"/>
            <a:ext cx="3357656" cy="1084001"/>
          </a:xfrm>
          <a:prstGeom prst="ellipse">
            <a:avLst/>
          </a:prstGeom>
          <a:gradFill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0"/>
          </a:gra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724979" y="5403326"/>
            <a:ext cx="187324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Montar a caballo</a:t>
            </a:r>
          </a:p>
        </p:txBody>
      </p:sp>
      <p:sp>
        <p:nvSpPr>
          <p:cNvPr id="325" name="Shape 325"/>
          <p:cNvSpPr/>
          <p:nvPr/>
        </p:nvSpPr>
        <p:spPr>
          <a:xfrm>
            <a:off x="3491880" y="5319828"/>
            <a:ext cx="2087562" cy="647700"/>
          </a:xfrm>
          <a:prstGeom prst="rightArrow">
            <a:avLst>
              <a:gd name="adj1" fmla="val 50000"/>
              <a:gd name="adj2" fmla="val 80576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5296317" y="5341773"/>
            <a:ext cx="3847682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 gusta montar a caballo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1042987" y="620712"/>
            <a:ext cx="6954836" cy="26654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381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49803"/>
                  </a:srgbClr>
                </a:solidFill>
                <a:latin typeface="Comic Sans MS"/>
              </a:rPr>
              <a:t>Haz frases</a:t>
            </a:r>
          </a:p>
        </p:txBody>
      </p:sp>
      <p:pic>
        <p:nvPicPr>
          <p:cNvPr id="332" name="Shape 332" descr="pencilsmil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0" y="3860800"/>
            <a:ext cx="2495549" cy="24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Shape 337" descr="j0324694[1]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3783" y="548679"/>
            <a:ext cx="4176711" cy="374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11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 descr="j0103760[1]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59" y="764704"/>
            <a:ext cx="4643437" cy="318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11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 descr="j0310430[1]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800" y="476672"/>
            <a:ext cx="3960813" cy="357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11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hape 352" descr="j0318806[1]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3" y="620687"/>
            <a:ext cx="4000500" cy="4357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11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 descr="j0213001[1]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1" y="836712"/>
            <a:ext cx="2968624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11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Shape 362" descr="SL00702_[1]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1" y="548679"/>
            <a:ext cx="3367087" cy="382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11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Shape 367" descr="j0282000[1]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113" y="476250"/>
            <a:ext cx="3505200" cy="38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11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3203575" y="549275"/>
            <a:ext cx="5832920" cy="1471613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3743510" y="980728"/>
            <a:ext cx="4753048" cy="8239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jugar al rugby</a:t>
            </a:r>
          </a:p>
        </p:txBody>
      </p:sp>
      <p:pic>
        <p:nvPicPr>
          <p:cNvPr id="174" name="Shape 174" descr="35484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753" y="2020903"/>
            <a:ext cx="3431725" cy="343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2409100" y="5665925"/>
            <a:ext cx="48837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Juego al rugby.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/>
        </p:nvSpPr>
        <p:spPr>
          <a:xfrm>
            <a:off x="1331912" y="333375"/>
            <a:ext cx="6192836" cy="2727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0"/>
                </a:gradFill>
                <a:latin typeface="Comic Sans MS"/>
              </a:rPr>
              <a:t>¡Bravo!</a:t>
            </a:r>
          </a:p>
        </p:txBody>
      </p:sp>
      <p:pic>
        <p:nvPicPr>
          <p:cNvPr id="373" name="Shape 373" descr="22cpamz4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113" y="3429000"/>
            <a:ext cx="2881312" cy="277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/>
              <a:t>Los verbos cambian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427412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17550" lvl="0" indent="-514350" rtl="0">
              <a:spcBef>
                <a:spcPts val="0"/>
              </a:spcBef>
              <a:buFont typeface="+mj-lt"/>
              <a:buAutoNum type="arabicPeriod"/>
            </a:pPr>
            <a:r>
              <a:rPr lang="es-ES" dirty="0"/>
              <a:t>Me gusta patinar			Patino</a:t>
            </a:r>
          </a:p>
          <a:p>
            <a:pPr marL="717550" lvl="0" indent="-514350" rtl="0">
              <a:spcBef>
                <a:spcPts val="0"/>
              </a:spcBef>
              <a:buFont typeface="+mj-lt"/>
              <a:buAutoNum type="arabicPeriod"/>
            </a:pPr>
            <a:r>
              <a:rPr lang="es-ES" dirty="0"/>
              <a:t>Me gusta nadar			</a:t>
            </a:r>
            <a:r>
              <a:rPr lang="es-ES" dirty="0" err="1"/>
              <a:t>Nad</a:t>
            </a:r>
            <a:r>
              <a:rPr lang="es-ES" dirty="0"/>
              <a:t> ___</a:t>
            </a:r>
          </a:p>
          <a:p>
            <a:pPr marL="717550" lvl="0" indent="-514350" rtl="0">
              <a:spcBef>
                <a:spcPts val="0"/>
              </a:spcBef>
              <a:buFont typeface="+mj-lt"/>
              <a:buAutoNum type="arabicPeriod"/>
            </a:pPr>
            <a:r>
              <a:rPr lang="es-ES" dirty="0"/>
              <a:t>Me gusta saltar			_______</a:t>
            </a:r>
          </a:p>
          <a:p>
            <a:pPr marL="717550" lvl="0" indent="-514350" rtl="0">
              <a:spcBef>
                <a:spcPts val="0"/>
              </a:spcBef>
              <a:buFont typeface="+mj-lt"/>
              <a:buAutoNum type="arabicPeriod"/>
            </a:pPr>
            <a:r>
              <a:rPr lang="es-ES" dirty="0"/>
              <a:t>Me gusta montar			_____________</a:t>
            </a:r>
          </a:p>
          <a:p>
            <a:pPr marL="717550" lvl="0" indent="-514350" rtl="0">
              <a:spcBef>
                <a:spcPts val="0"/>
              </a:spcBef>
              <a:buFont typeface="+mj-lt"/>
              <a:buAutoNum type="arabicPeriod"/>
            </a:pPr>
            <a:r>
              <a:rPr lang="es-ES" dirty="0"/>
              <a:t>Me gusta bailar			_____________</a:t>
            </a:r>
          </a:p>
          <a:p>
            <a:pPr marL="717550" lvl="0" indent="-514350" rtl="0">
              <a:spcBef>
                <a:spcPts val="0"/>
              </a:spcBef>
              <a:buFont typeface="+mj-lt"/>
              <a:buAutoNum type="arabicPeriod"/>
            </a:pPr>
            <a:r>
              <a:rPr lang="es-ES" dirty="0"/>
              <a:t>Me gusta correr			_____________</a:t>
            </a:r>
          </a:p>
          <a:p>
            <a:pPr marL="717550" lvl="0" indent="-514350" rtl="0">
              <a:spcBef>
                <a:spcPts val="0"/>
              </a:spcBef>
              <a:buFont typeface="+mj-lt"/>
              <a:buAutoNum type="arabicPeriod"/>
            </a:pPr>
            <a:r>
              <a:rPr lang="es-ES" dirty="0"/>
              <a:t>Me gusta hacer			Hago</a:t>
            </a:r>
          </a:p>
          <a:p>
            <a:pPr marL="717550" lvl="0" indent="-514350">
              <a:spcBef>
                <a:spcPts val="0"/>
              </a:spcBef>
              <a:buFont typeface="+mj-lt"/>
              <a:buAutoNum type="arabicPeriod"/>
            </a:pPr>
            <a:r>
              <a:rPr lang="es-ES" dirty="0"/>
              <a:t>Me gusta jugar			Juego		 </a:t>
            </a:r>
          </a:p>
        </p:txBody>
      </p:sp>
      <p:sp>
        <p:nvSpPr>
          <p:cNvPr id="380" name="Shape 380"/>
          <p:cNvSpPr/>
          <p:nvPr/>
        </p:nvSpPr>
        <p:spPr>
          <a:xfrm>
            <a:off x="3857950" y="1721012"/>
            <a:ext cx="1001700" cy="47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3857950" y="2689042"/>
            <a:ext cx="1001700" cy="47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3857950" y="2198912"/>
            <a:ext cx="1001700" cy="47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3857950" y="3194062"/>
            <a:ext cx="1001700" cy="47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3857950" y="3699082"/>
            <a:ext cx="1001700" cy="47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3857950" y="4120595"/>
            <a:ext cx="1001700" cy="47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3857950" y="4649692"/>
            <a:ext cx="1001700" cy="47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3857950" y="5130161"/>
            <a:ext cx="1001700" cy="47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77050" y="315899"/>
            <a:ext cx="8784600" cy="62262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2400">
                <a:latin typeface="Didact Gothic"/>
                <a:ea typeface="Didact Gothic"/>
                <a:cs typeface="Didact Gothic"/>
                <a:sym typeface="Didact Gothic"/>
              </a:rPr>
              <a:t>Me gustan los deportes…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latin typeface="Didact Gothic"/>
              <a:ea typeface="Didact Gothic"/>
              <a:cs typeface="Didact Gothic"/>
              <a:sym typeface="Didact Gothic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-ES" sz="2400">
                <a:latin typeface="Didact Gothic"/>
                <a:ea typeface="Didact Gothic"/>
                <a:cs typeface="Didact Gothic"/>
                <a:sym typeface="Didact Gothic"/>
              </a:rPr>
              <a:t>Me gustan …….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latin typeface="Didact Gothic"/>
              <a:ea typeface="Didact Gothic"/>
              <a:cs typeface="Didact Gothic"/>
              <a:sym typeface="Didact Gothic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-ES" sz="2400">
                <a:latin typeface="Didact Gothic"/>
                <a:ea typeface="Didact Gothic"/>
                <a:cs typeface="Didact Gothic"/>
                <a:sym typeface="Didact Gothic"/>
              </a:rPr>
              <a:t>pero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latin typeface="Didact Gothic"/>
              <a:ea typeface="Didact Gothic"/>
              <a:cs typeface="Didact Gothic"/>
              <a:sym typeface="Didact Gothic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-ES" sz="2400">
                <a:latin typeface="Didact Gothic"/>
                <a:ea typeface="Didact Gothic"/>
                <a:cs typeface="Didact Gothic"/>
                <a:sym typeface="Didact Gothic"/>
              </a:rPr>
              <a:t>No me gustan …..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latin typeface="Didact Gothic"/>
              <a:ea typeface="Didact Gothic"/>
              <a:cs typeface="Didact Gothic"/>
              <a:sym typeface="Didact Gothic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-ES" sz="2400">
                <a:latin typeface="Didact Gothic"/>
                <a:ea typeface="Didact Gothic"/>
                <a:cs typeface="Didact Gothic"/>
                <a:sym typeface="Didact Gothic"/>
              </a:rPr>
              <a:t>Yo juego </a:t>
            </a:r>
            <a:r>
              <a:rPr lang="es-ES" sz="2400" b="1">
                <a:latin typeface="Didact Gothic"/>
                <a:ea typeface="Didact Gothic"/>
                <a:cs typeface="Didact Gothic"/>
                <a:sym typeface="Didact Gothic"/>
              </a:rPr>
              <a:t>mucho / siempre / poco</a:t>
            </a:r>
            <a:r>
              <a:rPr lang="es-ES" sz="2400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s-ES"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al …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-ES"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Juego los sábados.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-ES"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Yo no patino.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0" y="836612"/>
            <a:ext cx="9143999" cy="20161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8000" cap="flat" cmpd="sng">
                  <a:solidFill>
                    <a:srgbClr val="D73A35"/>
                  </a:solidFill>
                  <a:prstDash val="solid"/>
                  <a:miter/>
                  <a:headEnd type="none" w="med" len="med"/>
                  <a:tailEnd type="none" w="med" len="med"/>
                </a:ln>
                <a:noFill/>
                <a:latin typeface="Comic Sans MS"/>
              </a:rPr>
              <a:t>Continuamos</a:t>
            </a:r>
          </a:p>
        </p:txBody>
      </p:sp>
      <p:pic>
        <p:nvPicPr>
          <p:cNvPr id="398" name="Shape 398" descr="oodsoiqd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3284983"/>
            <a:ext cx="3285153" cy="3052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1331912" y="333375"/>
            <a:ext cx="6192838" cy="2727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12" scaled="0"/>
                </a:gradFill>
                <a:latin typeface="Comic Sans MS"/>
              </a:rPr>
              <a:t>¡Genial!</a:t>
            </a:r>
          </a:p>
        </p:txBody>
      </p:sp>
      <p:pic>
        <p:nvPicPr>
          <p:cNvPr id="404" name="Shape 404" descr="tqzbv_rd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3716337"/>
            <a:ext cx="1476300" cy="29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 descr="tqzbv_rd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3716337"/>
            <a:ext cx="1476300" cy="29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>
            <a:off x="1547812" y="1052512"/>
            <a:ext cx="5524504" cy="16859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50800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2"/>
                </a:solidFill>
                <a:latin typeface="Comic Sans MS"/>
              </a:rPr>
              <a:t>Se acabó</a:t>
            </a:r>
          </a:p>
        </p:txBody>
      </p:sp>
      <p:pic>
        <p:nvPicPr>
          <p:cNvPr id="411" name="Shape 411" descr="family_enjoying_fireworks_display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2852738"/>
            <a:ext cx="6264300" cy="36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4456507" y="7"/>
            <a:ext cx="4680599" cy="2087700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4595192" y="152625"/>
            <a:ext cx="4248000" cy="156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jugar al baloncesto</a:t>
            </a:r>
          </a:p>
        </p:txBody>
      </p:sp>
      <p:pic>
        <p:nvPicPr>
          <p:cNvPr id="182" name="Shape 182" descr="70746e94fbf8cacfb11e0f3d9e05a0a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675" y="9350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1406775" y="5665925"/>
            <a:ext cx="66153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Juego al baloncesto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1125800" y="173937"/>
            <a:ext cx="7200900" cy="1512899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1856138" y="514900"/>
            <a:ext cx="60486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jugar al </a:t>
            </a:r>
            <a:r>
              <a:rPr lang="es-ES" sz="4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bádminton</a:t>
            </a:r>
          </a:p>
        </p:txBody>
      </p:sp>
      <p:pic>
        <p:nvPicPr>
          <p:cNvPr id="190" name="Shape 190" descr="woman_badminton_serving_ha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925" y="2090525"/>
            <a:ext cx="27241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2233250" y="5665925"/>
            <a:ext cx="60486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Juego al bádminton.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719925" y="210500"/>
            <a:ext cx="7704000" cy="1511399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1686512" y="554237"/>
            <a:ext cx="6192900" cy="82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jugar al tenis</a:t>
            </a:r>
          </a:p>
        </p:txBody>
      </p:sp>
      <p:pic>
        <p:nvPicPr>
          <p:cNvPr id="198" name="Shape 198" descr="tennis_player_forehan_a_ha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950" y="2140800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2268425" y="5665925"/>
            <a:ext cx="50244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Juego al tenis.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967300" y="-12"/>
            <a:ext cx="7343700" cy="1440000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1641762" y="308037"/>
            <a:ext cx="5832600" cy="82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patinar</a:t>
            </a:r>
          </a:p>
        </p:txBody>
      </p:sp>
      <p:pic>
        <p:nvPicPr>
          <p:cNvPr id="206" name="Shape 206" descr="SmileyRollerSkater.gif~c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050" y="1440000"/>
            <a:ext cx="3638200" cy="36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3197600" y="5665800"/>
            <a:ext cx="31554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Patino.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2683413" y="89100"/>
            <a:ext cx="6192899" cy="1873200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151387" y="610200"/>
            <a:ext cx="52569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jugar al hockey</a:t>
            </a:r>
          </a:p>
        </p:txBody>
      </p:sp>
      <p:pic>
        <p:nvPicPr>
          <p:cNvPr id="214" name="Shape 214" descr="tumblr_njqdg531Y31spnoa3o1_250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37" y="1981362"/>
            <a:ext cx="4613074" cy="31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2127750" y="5665925"/>
            <a:ext cx="55158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Juego al hockey.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2751" y="404675"/>
            <a:ext cx="9012900" cy="1439999"/>
          </a:xfrm>
          <a:prstGeom prst="ellipse">
            <a:avLst/>
          </a:prstGeom>
          <a:solidFill>
            <a:srgbClr val="91CCD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866746" y="709250"/>
            <a:ext cx="8071799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hacer el monopatinaje</a:t>
            </a:r>
          </a:p>
        </p:txBody>
      </p:sp>
      <p:pic>
        <p:nvPicPr>
          <p:cNvPr id="222" name="Shape 222" descr="skateboarder-animation.gif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023" y="1938925"/>
            <a:ext cx="4458975" cy="49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1107825" y="5665925"/>
            <a:ext cx="7096800" cy="11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4800">
                <a:latin typeface="Comic Sans MS"/>
                <a:ea typeface="Comic Sans MS"/>
                <a:cs typeface="Comic Sans MS"/>
                <a:sym typeface="Comic Sans MS"/>
              </a:rPr>
              <a:t>Hago el monopatinaje.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198</Words>
  <Application>Microsoft Office PowerPoint</Application>
  <PresentationFormat>On-screen Show (4:3)</PresentationFormat>
  <Paragraphs>75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Comic Sans MS</vt:lpstr>
      <vt:lpstr>Didact Gothic</vt:lpstr>
      <vt:lpstr>Calibri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verbos cambian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Pitchford</dc:creator>
  <cp:lastModifiedBy>Gareth Pitchford</cp:lastModifiedBy>
  <cp:revision>2</cp:revision>
  <dcterms:modified xsi:type="dcterms:W3CDTF">2017-05-22T12:19:01Z</dcterms:modified>
</cp:coreProperties>
</file>