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50969"/>
              </p:ext>
            </p:extLst>
          </p:nvPr>
        </p:nvGraphicFramePr>
        <p:xfrm>
          <a:off x="343220" y="470434"/>
          <a:ext cx="8388912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6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Yr</a:t>
                      </a:r>
                      <a:r>
                        <a:rPr lang="en-US" sz="1600" dirty="0"/>
                        <a:t> 2</a:t>
                      </a:r>
                    </a:p>
                    <a:p>
                      <a:r>
                        <a:rPr lang="en-US" sz="1600" dirty="0"/>
                        <a:t>Community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vocabulary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</a:t>
                      </a:r>
                      <a:r>
                        <a:rPr lang="en-US" sz="1400" baseline="0" dirty="0"/>
                        <a:t> Know that </a:t>
                      </a:r>
                      <a:r>
                        <a:rPr lang="en-US" sz="1400" baseline="0" dirty="0" err="1"/>
                        <a:t>childern</a:t>
                      </a:r>
                      <a:r>
                        <a:rPr lang="en-US" sz="1400" baseline="0" dirty="0"/>
                        <a:t> can be the same/different.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 What are your likes/dislikes?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  <a:p>
                      <a:r>
                        <a:rPr lang="en-US" sz="1400" baseline="0" dirty="0"/>
                        <a:t>Pg6- complete in pairs-discuss differences/similarities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same</a:t>
                      </a:r>
                    </a:p>
                    <a:p>
                      <a:r>
                        <a:rPr lang="en-US" sz="1400" dirty="0"/>
                        <a:t>different</a:t>
                      </a:r>
                    </a:p>
                    <a:p>
                      <a:r>
                        <a:rPr lang="en-US" sz="1400" dirty="0"/>
                        <a:t>Similar </a:t>
                      </a:r>
                    </a:p>
                    <a:p>
                      <a:r>
                        <a:rPr lang="en-US" sz="1400" dirty="0"/>
                        <a:t>Like</a:t>
                      </a:r>
                    </a:p>
                    <a:p>
                      <a:r>
                        <a:rPr lang="en-US" sz="1400" dirty="0"/>
                        <a:t>Dislike compare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Define</a:t>
                      </a:r>
                      <a:r>
                        <a:rPr lang="en-US" sz="1400" baseline="0" dirty="0"/>
                        <a:t> a community.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KQ:  Which</a:t>
                      </a:r>
                      <a:r>
                        <a:rPr lang="en-US" sz="1400" baseline="0" dirty="0"/>
                        <a:t> communities do you belong </a:t>
                      </a:r>
                      <a:r>
                        <a:rPr lang="en-US" sz="1400" baseline="0" dirty="0" err="1"/>
                        <a:t>to?TTYP</a:t>
                      </a:r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dirty="0" err="1"/>
                        <a:t>e.g</a:t>
                      </a:r>
                      <a:r>
                        <a:rPr lang="en-US" sz="1400" baseline="0" dirty="0"/>
                        <a:t>  Katie Morag story. </a:t>
                      </a:r>
                    </a:p>
                    <a:p>
                      <a:r>
                        <a:rPr lang="en-US" sz="1400" baseline="0" dirty="0"/>
                        <a:t>Draw circles around picture of self for each community.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family</a:t>
                      </a:r>
                    </a:p>
                    <a:p>
                      <a:r>
                        <a:rPr lang="en-US" sz="1400" baseline="0" dirty="0"/>
                        <a:t>school </a:t>
                      </a:r>
                    </a:p>
                    <a:p>
                      <a:r>
                        <a:rPr lang="en-US" sz="1400" baseline="0" dirty="0"/>
                        <a:t> town </a:t>
                      </a:r>
                    </a:p>
                    <a:p>
                      <a:r>
                        <a:rPr lang="en-US" sz="1400" baseline="0" dirty="0"/>
                        <a:t>Club</a:t>
                      </a:r>
                    </a:p>
                    <a:p>
                      <a:r>
                        <a:rPr lang="en-US" sz="1400" baseline="0" dirty="0"/>
                        <a:t> team</a:t>
                      </a:r>
                    </a:p>
                    <a:p>
                      <a:r>
                        <a:rPr lang="en-US" sz="1400" baseline="0" dirty="0"/>
                        <a:t> class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Understand that we can all show</a:t>
                      </a:r>
                      <a:r>
                        <a:rPr lang="en-US" sz="1400" baseline="0" dirty="0"/>
                        <a:t> respect.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dirty="0"/>
                        <a:t>KQ: How would</a:t>
                      </a:r>
                      <a:r>
                        <a:rPr lang="en-US" sz="1400" baseline="0" dirty="0"/>
                        <a:t> you like to be treated?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Golden Rule</a:t>
                      </a:r>
                    </a:p>
                    <a:p>
                      <a:r>
                        <a:rPr lang="en-US" sz="1400" baseline="0" dirty="0"/>
                        <a:t>“treat others as you would like to be treated.” TTYP</a:t>
                      </a:r>
                    </a:p>
                    <a:p>
                      <a:r>
                        <a:rPr lang="en-US" sz="1400" baseline="0" dirty="0"/>
                        <a:t>Story – The Wooden Bowl.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Kindness sharing</a:t>
                      </a:r>
                    </a:p>
                    <a:p>
                      <a:r>
                        <a:rPr lang="en-US" sz="1400" baseline="0" dirty="0"/>
                        <a:t>empathy feelings  considerate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Express the value</a:t>
                      </a:r>
                      <a:r>
                        <a:rPr lang="en-US" sz="1400" baseline="0" dirty="0"/>
                        <a:t> of belonging to a group.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KQ: What do you like about belonging to…?  TTYP</a:t>
                      </a:r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I like belonging to…………….. because……..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Special belong</a:t>
                      </a:r>
                    </a:p>
                    <a:p>
                      <a:r>
                        <a:rPr lang="en-US" sz="1400" baseline="0" dirty="0"/>
                        <a:t> group together share</a:t>
                      </a:r>
                    </a:p>
                    <a:p>
                      <a:r>
                        <a:rPr lang="en-US" sz="1400" baseline="0" dirty="0"/>
                        <a:t> included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Know that we all need rules and values.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What does our community do for us?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Our community tells us how to live.</a:t>
                      </a:r>
                    </a:p>
                    <a:p>
                      <a:r>
                        <a:rPr lang="en-US" sz="1400" baseline="0" dirty="0"/>
                        <a:t>TTYP – draw speech bubbles of what our community tells us.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tolerance</a:t>
                      </a:r>
                    </a:p>
                    <a:p>
                      <a:r>
                        <a:rPr lang="en-US" sz="1400" baseline="0" dirty="0"/>
                        <a:t>believe</a:t>
                      </a:r>
                    </a:p>
                    <a:p>
                      <a:r>
                        <a:rPr lang="en-US" sz="1400" baseline="0" dirty="0"/>
                        <a:t>welcome celebrate respectful patience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LO: Explain how charities make the world fairer.</a:t>
                      </a:r>
                    </a:p>
                    <a:p>
                      <a:r>
                        <a:rPr lang="en-US" sz="1400" dirty="0"/>
                        <a:t> 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 What can we do for our community?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Name a charity that helps blind? deaf? old? homeless?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Discuss local food bank.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TTYP-What is unfair?  What can  we do?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What would your charity do?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17205"/>
            <a:ext cx="418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 Y2 Planning – Community</a:t>
            </a:r>
          </a:p>
        </p:txBody>
      </p:sp>
    </p:spTree>
    <p:extLst>
      <p:ext uri="{BB962C8B-B14F-4D97-AF65-F5344CB8AC3E}">
        <p14:creationId xmlns:p14="http://schemas.microsoft.com/office/powerpoint/2010/main" val="5673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281</Words>
  <Application>Microsoft Office PowerPoint</Application>
  <PresentationFormat>On-screen Show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Gareth Pitchford</cp:lastModifiedBy>
  <cp:revision>48</cp:revision>
  <cp:lastPrinted>2018-02-18T16:07:07Z</cp:lastPrinted>
  <dcterms:created xsi:type="dcterms:W3CDTF">2017-09-18T09:00:55Z</dcterms:created>
  <dcterms:modified xsi:type="dcterms:W3CDTF">2019-08-22T14:28:58Z</dcterms:modified>
</cp:coreProperties>
</file>