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56" r:id="rId2"/>
    <p:sldId id="257" r:id="rId3"/>
    <p:sldId id="258" r:id="rId4"/>
    <p:sldId id="259" r:id="rId5"/>
    <p:sldId id="260" r:id="rId6"/>
    <p:sldId id="261" r:id="rId7"/>
    <p:sldId id="262" r:id="rId8"/>
    <p:sldId id="263" r:id="rId9"/>
    <p:sldId id="265" r:id="rId10"/>
    <p:sldId id="267" r:id="rId11"/>
    <p:sldId id="266" r:id="rId12"/>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pitchFamily="-72" charset="0"/>
        <a:ea typeface="ＭＳ Ｐゴシック" pitchFamily="-72" charset="-128"/>
        <a:cs typeface="ＭＳ Ｐゴシック" pitchFamily="-72" charset="-128"/>
      </a:defRPr>
    </a:lvl1pPr>
    <a:lvl2pPr marL="457200" algn="l" rtl="0" fontAlgn="base">
      <a:spcBef>
        <a:spcPct val="0"/>
      </a:spcBef>
      <a:spcAft>
        <a:spcPct val="0"/>
      </a:spcAft>
      <a:defRPr sz="2400" kern="1200">
        <a:solidFill>
          <a:schemeClr val="tx1"/>
        </a:solidFill>
        <a:latin typeface="Arial" pitchFamily="-72" charset="0"/>
        <a:ea typeface="ＭＳ Ｐゴシック" pitchFamily="-72" charset="-128"/>
        <a:cs typeface="ＭＳ Ｐゴシック" pitchFamily="-72" charset="-128"/>
      </a:defRPr>
    </a:lvl2pPr>
    <a:lvl3pPr marL="914400" algn="l" rtl="0" fontAlgn="base">
      <a:spcBef>
        <a:spcPct val="0"/>
      </a:spcBef>
      <a:spcAft>
        <a:spcPct val="0"/>
      </a:spcAft>
      <a:defRPr sz="2400" kern="1200">
        <a:solidFill>
          <a:schemeClr val="tx1"/>
        </a:solidFill>
        <a:latin typeface="Arial" pitchFamily="-72" charset="0"/>
        <a:ea typeface="ＭＳ Ｐゴシック" pitchFamily="-72" charset="-128"/>
        <a:cs typeface="ＭＳ Ｐゴシック" pitchFamily="-72" charset="-128"/>
      </a:defRPr>
    </a:lvl3pPr>
    <a:lvl4pPr marL="1371600" algn="l" rtl="0" fontAlgn="base">
      <a:spcBef>
        <a:spcPct val="0"/>
      </a:spcBef>
      <a:spcAft>
        <a:spcPct val="0"/>
      </a:spcAft>
      <a:defRPr sz="2400" kern="1200">
        <a:solidFill>
          <a:schemeClr val="tx1"/>
        </a:solidFill>
        <a:latin typeface="Arial" pitchFamily="-72" charset="0"/>
        <a:ea typeface="ＭＳ Ｐゴシック" pitchFamily="-72" charset="-128"/>
        <a:cs typeface="ＭＳ Ｐゴシック" pitchFamily="-72" charset="-128"/>
      </a:defRPr>
    </a:lvl4pPr>
    <a:lvl5pPr marL="1828800" algn="l" rtl="0" fontAlgn="base">
      <a:spcBef>
        <a:spcPct val="0"/>
      </a:spcBef>
      <a:spcAft>
        <a:spcPct val="0"/>
      </a:spcAft>
      <a:defRPr sz="2400" kern="1200">
        <a:solidFill>
          <a:schemeClr val="tx1"/>
        </a:solidFill>
        <a:latin typeface="Arial" pitchFamily="-72" charset="0"/>
        <a:ea typeface="ＭＳ Ｐゴシック" pitchFamily="-72" charset="-128"/>
        <a:cs typeface="ＭＳ Ｐゴシック" pitchFamily="-72" charset="-128"/>
      </a:defRPr>
    </a:lvl5pPr>
    <a:lvl6pPr marL="2286000" algn="l" defTabSz="457200" rtl="0" eaLnBrk="1" latinLnBrk="0" hangingPunct="1">
      <a:defRPr sz="2400" kern="1200">
        <a:solidFill>
          <a:schemeClr val="tx1"/>
        </a:solidFill>
        <a:latin typeface="Arial" pitchFamily="-72" charset="0"/>
        <a:ea typeface="ＭＳ Ｐゴシック" pitchFamily="-72" charset="-128"/>
        <a:cs typeface="ＭＳ Ｐゴシック" pitchFamily="-72" charset="-128"/>
      </a:defRPr>
    </a:lvl6pPr>
    <a:lvl7pPr marL="2743200" algn="l" defTabSz="457200" rtl="0" eaLnBrk="1" latinLnBrk="0" hangingPunct="1">
      <a:defRPr sz="2400" kern="1200">
        <a:solidFill>
          <a:schemeClr val="tx1"/>
        </a:solidFill>
        <a:latin typeface="Arial" pitchFamily="-72" charset="0"/>
        <a:ea typeface="ＭＳ Ｐゴシック" pitchFamily="-72" charset="-128"/>
        <a:cs typeface="ＭＳ Ｐゴシック" pitchFamily="-72" charset="-128"/>
      </a:defRPr>
    </a:lvl7pPr>
    <a:lvl8pPr marL="3200400" algn="l" defTabSz="457200" rtl="0" eaLnBrk="1" latinLnBrk="0" hangingPunct="1">
      <a:defRPr sz="2400" kern="1200">
        <a:solidFill>
          <a:schemeClr val="tx1"/>
        </a:solidFill>
        <a:latin typeface="Arial" pitchFamily="-72" charset="0"/>
        <a:ea typeface="ＭＳ Ｐゴシック" pitchFamily="-72" charset="-128"/>
        <a:cs typeface="ＭＳ Ｐゴシック" pitchFamily="-72" charset="-128"/>
      </a:defRPr>
    </a:lvl8pPr>
    <a:lvl9pPr marL="3657600" algn="l" defTabSz="457200" rtl="0" eaLnBrk="1" latinLnBrk="0" hangingPunct="1">
      <a:defRPr sz="2400" kern="1200">
        <a:solidFill>
          <a:schemeClr val="tx1"/>
        </a:solidFill>
        <a:latin typeface="Arial" pitchFamily="-72" charset="0"/>
        <a:ea typeface="ＭＳ Ｐゴシック" pitchFamily="-72" charset="-128"/>
        <a:cs typeface="ＭＳ Ｐゴシック" pitchFamily="-72"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4671" autoAdjust="0"/>
  </p:normalViewPr>
  <p:slideViewPr>
    <p:cSldViewPr>
      <p:cViewPr>
        <p:scale>
          <a:sx n="77" d="100"/>
          <a:sy n="77" d="100"/>
        </p:scale>
        <p:origin x="-1158" y="-42"/>
      </p:cViewPr>
      <p:guideLst>
        <p:guide orient="horz" pos="2160"/>
        <p:guide pos="2880"/>
      </p:guideLst>
    </p:cSldViewPr>
  </p:slideViewPr>
  <p:outlineViewPr>
    <p:cViewPr>
      <p:scale>
        <a:sx n="33" d="100"/>
        <a:sy n="33" d="100"/>
      </p:scale>
      <p:origin x="0" y="16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29699"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vl1pPr>
          </a:lstStyle>
          <a:p>
            <a:pPr>
              <a:defRPr/>
            </a:pPr>
            <a:fld id="{BC5893B8-04EF-41B4-911D-938E89FDC61B}" type="datetime1">
              <a:rPr lang="en-US"/>
              <a:pPr>
                <a:defRPr/>
              </a:pPr>
              <a:t>9/2/2014</a:t>
            </a:fld>
            <a:endParaRPr lang="en-US"/>
          </a:p>
        </p:txBody>
      </p:sp>
      <p:sp>
        <p:nvSpPr>
          <p:cNvPr id="13316" name="Placeholder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970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970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2970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pPr>
              <a:defRPr/>
            </a:pPr>
            <a:fld id="{2412C388-6201-4189-8A3C-333E8D1A0332}" type="slidenum">
              <a:rPr lang="en-US"/>
              <a:pPr>
                <a:defRPr/>
              </a:pPr>
              <a:t>‹#›</a:t>
            </a:fld>
            <a:endParaRPr lang="en-US"/>
          </a:p>
        </p:txBody>
      </p:sp>
    </p:spTree>
    <p:extLst>
      <p:ext uri="{BB962C8B-B14F-4D97-AF65-F5344CB8AC3E}">
        <p14:creationId xmlns:p14="http://schemas.microsoft.com/office/powerpoint/2010/main" val="625690936"/>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Calibri" pitchFamily="-72" charset="0"/>
        <a:ea typeface="ＭＳ Ｐゴシック" pitchFamily="-72" charset="-128"/>
        <a:cs typeface="ＭＳ Ｐゴシック" pitchFamily="-72" charset="-128"/>
      </a:defRPr>
    </a:lvl1pPr>
    <a:lvl2pPr marL="457200" algn="l" defTabSz="457200" rtl="0" eaLnBrk="0" fontAlgn="base" hangingPunct="0">
      <a:spcBef>
        <a:spcPct val="30000"/>
      </a:spcBef>
      <a:spcAft>
        <a:spcPct val="0"/>
      </a:spcAft>
      <a:defRPr sz="1200" kern="1200">
        <a:solidFill>
          <a:schemeClr val="tx1"/>
        </a:solidFill>
        <a:latin typeface="Calibri" pitchFamily="-72" charset="0"/>
        <a:ea typeface="ＭＳ Ｐゴシック" pitchFamily="-72" charset="-128"/>
        <a:cs typeface="+mn-cs"/>
      </a:defRPr>
    </a:lvl2pPr>
    <a:lvl3pPr marL="914400" algn="l" defTabSz="457200" rtl="0" eaLnBrk="0" fontAlgn="base" hangingPunct="0">
      <a:spcBef>
        <a:spcPct val="30000"/>
      </a:spcBef>
      <a:spcAft>
        <a:spcPct val="0"/>
      </a:spcAft>
      <a:defRPr sz="1200" kern="1200">
        <a:solidFill>
          <a:schemeClr val="tx1"/>
        </a:solidFill>
        <a:latin typeface="Calibri" pitchFamily="-72" charset="0"/>
        <a:ea typeface="ＭＳ Ｐゴシック" pitchFamily="-72" charset="-128"/>
        <a:cs typeface="+mn-cs"/>
      </a:defRPr>
    </a:lvl3pPr>
    <a:lvl4pPr marL="1371600" algn="l" defTabSz="457200" rtl="0" eaLnBrk="0" fontAlgn="base" hangingPunct="0">
      <a:spcBef>
        <a:spcPct val="30000"/>
      </a:spcBef>
      <a:spcAft>
        <a:spcPct val="0"/>
      </a:spcAft>
      <a:defRPr sz="1200" kern="1200">
        <a:solidFill>
          <a:schemeClr val="tx1"/>
        </a:solidFill>
        <a:latin typeface="Calibri" pitchFamily="-72" charset="0"/>
        <a:ea typeface="ＭＳ Ｐゴシック" pitchFamily="-72" charset="-128"/>
        <a:cs typeface="+mn-cs"/>
      </a:defRPr>
    </a:lvl4pPr>
    <a:lvl5pPr marL="1828800" algn="l" defTabSz="457200" rtl="0" eaLnBrk="0" fontAlgn="base" hangingPunct="0">
      <a:spcBef>
        <a:spcPct val="30000"/>
      </a:spcBef>
      <a:spcAft>
        <a:spcPct val="0"/>
      </a:spcAft>
      <a:defRPr sz="1200" kern="1200">
        <a:solidFill>
          <a:schemeClr val="tx1"/>
        </a:solidFill>
        <a:latin typeface="Calibri" pitchFamily="-72" charset="0"/>
        <a:ea typeface="ＭＳ Ｐゴシック" pitchFamily="-72"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Placeholder 2"/>
          <p:cNvSpPr>
            <a:spLocks noGrp="1" noRot="1" noChangeAspect="1" noChangeArrowheads="1" noTextEdit="1"/>
          </p:cNvSpPr>
          <p:nvPr>
            <p:ph type="sldImg"/>
          </p:nvPr>
        </p:nvSpPr>
        <p:spPr>
          <a:ln/>
        </p:spPr>
      </p:sp>
      <p:sp>
        <p:nvSpPr>
          <p:cNvPr id="15362" name="Placeholder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Placeholder 2"/>
          <p:cNvSpPr>
            <a:spLocks noGrp="1" noRot="1" noChangeAspect="1" noChangeArrowheads="1" noTextEdit="1"/>
          </p:cNvSpPr>
          <p:nvPr>
            <p:ph type="sldImg"/>
          </p:nvPr>
        </p:nvSpPr>
        <p:spPr>
          <a:ln/>
        </p:spPr>
      </p:sp>
      <p:sp>
        <p:nvSpPr>
          <p:cNvPr id="33794" name="Placeholder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Placeholder 2"/>
          <p:cNvSpPr>
            <a:spLocks noGrp="1" noRot="1" noChangeAspect="1" noChangeArrowheads="1" noTextEdit="1"/>
          </p:cNvSpPr>
          <p:nvPr>
            <p:ph type="sldImg"/>
          </p:nvPr>
        </p:nvSpPr>
        <p:spPr>
          <a:ln/>
        </p:spPr>
      </p:sp>
      <p:sp>
        <p:nvSpPr>
          <p:cNvPr id="35842" name="Placeholder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Placeholder 2"/>
          <p:cNvSpPr>
            <a:spLocks noGrp="1" noRot="1" noChangeAspect="1" noChangeArrowheads="1" noTextEdit="1"/>
          </p:cNvSpPr>
          <p:nvPr>
            <p:ph type="sldImg"/>
          </p:nvPr>
        </p:nvSpPr>
        <p:spPr>
          <a:ln/>
        </p:spPr>
      </p:sp>
      <p:sp>
        <p:nvSpPr>
          <p:cNvPr id="17410" name="Placeholder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Placeholder 2"/>
          <p:cNvSpPr>
            <a:spLocks noGrp="1" noRot="1" noChangeAspect="1" noChangeArrowheads="1" noTextEdit="1"/>
          </p:cNvSpPr>
          <p:nvPr>
            <p:ph type="sldImg"/>
          </p:nvPr>
        </p:nvSpPr>
        <p:spPr>
          <a:ln/>
        </p:spPr>
      </p:sp>
      <p:sp>
        <p:nvSpPr>
          <p:cNvPr id="19458" name="Placeholder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Placeholder 2"/>
          <p:cNvSpPr>
            <a:spLocks noGrp="1" noRot="1" noChangeAspect="1" noChangeArrowheads="1" noTextEdit="1"/>
          </p:cNvSpPr>
          <p:nvPr>
            <p:ph type="sldImg"/>
          </p:nvPr>
        </p:nvSpPr>
        <p:spPr>
          <a:ln/>
        </p:spPr>
      </p:sp>
      <p:sp>
        <p:nvSpPr>
          <p:cNvPr id="21506" name="Placeholder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Placeholder 2"/>
          <p:cNvSpPr>
            <a:spLocks noGrp="1" noRot="1" noChangeAspect="1" noChangeArrowheads="1" noTextEdit="1"/>
          </p:cNvSpPr>
          <p:nvPr>
            <p:ph type="sldImg"/>
          </p:nvPr>
        </p:nvSpPr>
        <p:spPr>
          <a:ln/>
        </p:spPr>
      </p:sp>
      <p:sp>
        <p:nvSpPr>
          <p:cNvPr id="23554" name="Placeholder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Placeholder 2"/>
          <p:cNvSpPr>
            <a:spLocks noGrp="1" noRot="1" noChangeAspect="1" noChangeArrowheads="1" noTextEdit="1"/>
          </p:cNvSpPr>
          <p:nvPr>
            <p:ph type="sldImg"/>
          </p:nvPr>
        </p:nvSpPr>
        <p:spPr>
          <a:ln/>
        </p:spPr>
      </p:sp>
      <p:sp>
        <p:nvSpPr>
          <p:cNvPr id="25602" name="Placeholder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Placeholder 2"/>
          <p:cNvSpPr>
            <a:spLocks noGrp="1" noRot="1" noChangeAspect="1" noChangeArrowheads="1" noTextEdit="1"/>
          </p:cNvSpPr>
          <p:nvPr>
            <p:ph type="sldImg"/>
          </p:nvPr>
        </p:nvSpPr>
        <p:spPr>
          <a:ln/>
        </p:spPr>
      </p:sp>
      <p:sp>
        <p:nvSpPr>
          <p:cNvPr id="27650" name="Placeholder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Placeholder 2"/>
          <p:cNvSpPr>
            <a:spLocks noGrp="1" noRot="1" noChangeAspect="1" noChangeArrowheads="1" noTextEdit="1"/>
          </p:cNvSpPr>
          <p:nvPr>
            <p:ph type="sldImg"/>
          </p:nvPr>
        </p:nvSpPr>
        <p:spPr>
          <a:ln/>
        </p:spPr>
      </p:sp>
      <p:sp>
        <p:nvSpPr>
          <p:cNvPr id="29698" name="Placeholder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Placeholder 2"/>
          <p:cNvSpPr>
            <a:spLocks noGrp="1" noRot="1" noChangeAspect="1" noChangeArrowheads="1" noTextEdit="1"/>
          </p:cNvSpPr>
          <p:nvPr>
            <p:ph type="sldImg"/>
          </p:nvPr>
        </p:nvSpPr>
        <p:spPr>
          <a:ln/>
        </p:spPr>
      </p:sp>
      <p:sp>
        <p:nvSpPr>
          <p:cNvPr id="31746" name="Placeholder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60"/>
          <p:cNvGrpSpPr>
            <a:grpSpLocks/>
          </p:cNvGrpSpPr>
          <p:nvPr/>
        </p:nvGrpSpPr>
        <p:grpSpPr bwMode="auto">
          <a:xfrm>
            <a:off x="-382588" y="0"/>
            <a:ext cx="9932988" cy="6858000"/>
            <a:chOff x="-382404" y="0"/>
            <a:chExt cx="9932332" cy="6858000"/>
          </a:xfrm>
        </p:grpSpPr>
        <p:grpSp>
          <p:nvGrpSpPr>
            <p:cNvPr id="5" name="Group 44"/>
            <p:cNvGrpSpPr>
              <a:grpSpLocks/>
            </p:cNvGrpSpPr>
            <p:nvPr/>
          </p:nvGrpSpPr>
          <p:grpSpPr bwMode="auto">
            <a:xfrm>
              <a:off x="159" y="-3175"/>
              <a:ext cx="9140221" cy="6861175"/>
              <a:chOff x="159" y="-3175"/>
              <a:chExt cx="9140221" cy="6861175"/>
            </a:xfrm>
          </p:grpSpPr>
          <p:grpSp>
            <p:nvGrpSpPr>
              <p:cNvPr id="28" name="Group 4"/>
              <p:cNvGrpSpPr>
                <a:grpSpLocks/>
              </p:cNvGrpSpPr>
              <p:nvPr/>
            </p:nvGrpSpPr>
            <p:grpSpPr bwMode="auto">
              <a:xfrm>
                <a:off x="159" y="0"/>
                <a:ext cx="2514434" cy="6858000"/>
                <a:chOff x="159" y="0"/>
                <a:chExt cx="2514434" cy="6858000"/>
              </a:xfrm>
            </p:grpSpPr>
            <p:sp>
              <p:nvSpPr>
                <p:cNvPr id="40" name="Rectangle 39"/>
                <p:cNvSpPr/>
                <p:nvPr/>
              </p:nvSpPr>
              <p:spPr>
                <a:xfrm>
                  <a:off x="914499"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41" name="Rectangle 2"/>
                <p:cNvSpPr/>
                <p:nvPr/>
              </p:nvSpPr>
              <p:spPr>
                <a:xfrm>
                  <a:off x="159"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42" name="Rectangle 3"/>
                <p:cNvSpPr/>
                <p:nvPr/>
              </p:nvSpPr>
              <p:spPr>
                <a:xfrm>
                  <a:off x="228744"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grpSp>
          <p:grpSp>
            <p:nvGrpSpPr>
              <p:cNvPr id="29" name="Group 5"/>
              <p:cNvGrpSpPr>
                <a:grpSpLocks/>
              </p:cNvGrpSpPr>
              <p:nvPr/>
            </p:nvGrpSpPr>
            <p:grpSpPr bwMode="auto">
              <a:xfrm>
                <a:off x="422406" y="0"/>
                <a:ext cx="2514434" cy="6858000"/>
                <a:chOff x="-504" y="0"/>
                <a:chExt cx="2514434" cy="6858000"/>
              </a:xfrm>
            </p:grpSpPr>
            <p:sp>
              <p:nvSpPr>
                <p:cNvPr id="37" name="Rectangle 36"/>
                <p:cNvSpPr/>
                <p:nvPr/>
              </p:nvSpPr>
              <p:spPr>
                <a:xfrm>
                  <a:off x="913836"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38" name="Rectangle 37"/>
                <p:cNvSpPr/>
                <p:nvPr/>
              </p:nvSpPr>
              <p:spPr>
                <a:xfrm>
                  <a:off x="-504"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39" name="Rectangle 38"/>
                <p:cNvSpPr/>
                <p:nvPr/>
              </p:nvSpPr>
              <p:spPr>
                <a:xfrm>
                  <a:off x="228081"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grpSp>
          <p:grpSp>
            <p:nvGrpSpPr>
              <p:cNvPr id="30" name="Group 9"/>
              <p:cNvGrpSpPr>
                <a:grpSpLocks/>
              </p:cNvGrpSpPr>
              <p:nvPr/>
            </p:nvGrpSpPr>
            <p:grpSpPr bwMode="auto">
              <a:xfrm rot="10800000">
                <a:off x="6625946" y="-3175"/>
                <a:ext cx="2514434" cy="6858000"/>
                <a:chOff x="3620" y="3175"/>
                <a:chExt cx="2514434" cy="6858000"/>
              </a:xfrm>
            </p:grpSpPr>
            <p:sp>
              <p:nvSpPr>
                <p:cNvPr id="34" name="Rectangle 33"/>
                <p:cNvSpPr/>
                <p:nvPr/>
              </p:nvSpPr>
              <p:spPr>
                <a:xfrm>
                  <a:off x="917960" y="3175"/>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35" name="Rectangle 34"/>
                <p:cNvSpPr/>
                <p:nvPr/>
              </p:nvSpPr>
              <p:spPr>
                <a:xfrm>
                  <a:off x="3620" y="3175"/>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36" name="Rectangle 35"/>
                <p:cNvSpPr/>
                <p:nvPr/>
              </p:nvSpPr>
              <p:spPr>
                <a:xfrm>
                  <a:off x="232205" y="3175"/>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grpSp>
          <p:sp>
            <p:nvSpPr>
              <p:cNvPr id="31" name="Rectangle 30"/>
              <p:cNvSpPr/>
              <p:nvPr/>
            </p:nvSpPr>
            <p:spPr>
              <a:xfrm>
                <a:off x="3809907" y="0"/>
                <a:ext cx="281921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32" name="Rectangle 31"/>
              <p:cNvSpPr/>
              <p:nvPr/>
            </p:nvSpPr>
            <p:spPr>
              <a:xfrm>
                <a:off x="2895568"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33" name="Rectangle 32"/>
              <p:cNvSpPr/>
              <p:nvPr/>
            </p:nvSpPr>
            <p:spPr>
              <a:xfrm>
                <a:off x="3124153"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grpSp>
        <p:sp>
          <p:nvSpPr>
            <p:cNvPr id="6" name="Freeform 5"/>
            <p:cNvSpPr/>
            <p:nvPr/>
          </p:nvSpPr>
          <p:spPr>
            <a:xfrm>
              <a:off x="-12540" y="5035550"/>
              <a:ext cx="9144984" cy="1174750"/>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sz="1800"/>
            </a:p>
          </p:txBody>
        </p:sp>
        <p:sp>
          <p:nvSpPr>
            <p:cNvPr id="7" name="Freeform 6"/>
            <p:cNvSpPr/>
            <p:nvPr/>
          </p:nvSpPr>
          <p:spPr>
            <a:xfrm>
              <a:off x="-12540" y="3467100"/>
              <a:ext cx="9144984" cy="890588"/>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sz="1800"/>
            </a:p>
          </p:txBody>
        </p:sp>
        <p:sp>
          <p:nvSpPr>
            <p:cNvPr id="8" name="Freeform 7"/>
            <p:cNvSpPr/>
            <p:nvPr/>
          </p:nvSpPr>
          <p:spPr>
            <a:xfrm>
              <a:off x="-23653" y="5640388"/>
              <a:ext cx="3004940" cy="1211262"/>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sz="1800"/>
            </a:p>
          </p:txBody>
        </p:sp>
        <p:sp>
          <p:nvSpPr>
            <p:cNvPr id="9" name="Freeform 8"/>
            <p:cNvSpPr/>
            <p:nvPr/>
          </p:nvSpPr>
          <p:spPr>
            <a:xfrm>
              <a:off x="-12540" y="5284788"/>
              <a:ext cx="9144984" cy="1477962"/>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sz="1800"/>
            </a:p>
          </p:txBody>
        </p:sp>
        <p:sp>
          <p:nvSpPr>
            <p:cNvPr id="10" name="Freeform 9"/>
            <p:cNvSpPr/>
            <p:nvPr/>
          </p:nvSpPr>
          <p:spPr>
            <a:xfrm>
              <a:off x="2136793" y="5132388"/>
              <a:ext cx="6982952" cy="171926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sz="1800"/>
            </a:p>
          </p:txBody>
        </p:sp>
        <p:sp>
          <p:nvSpPr>
            <p:cNvPr id="11" name="Hexagon 10"/>
            <p:cNvSpPr/>
            <p:nvPr/>
          </p:nvSpPr>
          <p:spPr>
            <a:xfrm rot="1800000">
              <a:off x="2995574" y="2859088"/>
              <a:ext cx="1601681"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2" name="Hexagon 11"/>
            <p:cNvSpPr/>
            <p:nvPr/>
          </p:nvSpPr>
          <p:spPr>
            <a:xfrm rot="1800000">
              <a:off x="3719426"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3" name="Hexagon 12"/>
            <p:cNvSpPr/>
            <p:nvPr/>
          </p:nvSpPr>
          <p:spPr>
            <a:xfrm rot="1800000">
              <a:off x="3728950" y="15922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4" name="Hexagon 13"/>
            <p:cNvSpPr/>
            <p:nvPr/>
          </p:nvSpPr>
          <p:spPr>
            <a:xfrm rot="1800000">
              <a:off x="2976525" y="325438"/>
              <a:ext cx="1601681" cy="1389062"/>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5" name="Hexagon 14"/>
            <p:cNvSpPr/>
            <p:nvPr/>
          </p:nvSpPr>
          <p:spPr>
            <a:xfrm rot="1800000">
              <a:off x="4462327" y="5383213"/>
              <a:ext cx="1601681" cy="1389062"/>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6" name="Freeform 15"/>
            <p:cNvSpPr/>
            <p:nvPr/>
          </p:nvSpPr>
          <p:spPr>
            <a:xfrm rot="1800000">
              <a:off x="-382404" y="4202113"/>
              <a:ext cx="126198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7" name="Hexagon 16"/>
            <p:cNvSpPr/>
            <p:nvPr/>
          </p:nvSpPr>
          <p:spPr>
            <a:xfrm rot="1800000">
              <a:off x="23970" y="540226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8" name="Hexagon 17"/>
            <p:cNvSpPr/>
            <p:nvPr/>
          </p:nvSpPr>
          <p:spPr>
            <a:xfrm rot="1800000">
              <a:off x="52543" y="28495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9" name="Hexagon 18"/>
            <p:cNvSpPr/>
            <p:nvPr/>
          </p:nvSpPr>
          <p:spPr>
            <a:xfrm rot="1800000">
              <a:off x="776395"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0" name="Hexagon 19"/>
            <p:cNvSpPr/>
            <p:nvPr/>
          </p:nvSpPr>
          <p:spPr>
            <a:xfrm rot="1800000">
              <a:off x="1509772" y="54117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1" name="Hexagon 20"/>
            <p:cNvSpPr/>
            <p:nvPr/>
          </p:nvSpPr>
          <p:spPr>
            <a:xfrm rot="1800000">
              <a:off x="1528821" y="2859088"/>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2" name="Hexagon 21"/>
            <p:cNvSpPr/>
            <p:nvPr/>
          </p:nvSpPr>
          <p:spPr>
            <a:xfrm rot="1800000">
              <a:off x="795444" y="15636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3" name="Hexagon 22"/>
            <p:cNvSpPr/>
            <p:nvPr/>
          </p:nvSpPr>
          <p:spPr>
            <a:xfrm rot="1800000">
              <a:off x="6806909" y="4144963"/>
              <a:ext cx="1600094"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4" name="Hexagon 23"/>
            <p:cNvSpPr/>
            <p:nvPr/>
          </p:nvSpPr>
          <p:spPr>
            <a:xfrm rot="1800000">
              <a:off x="7549810" y="5421313"/>
              <a:ext cx="1600094"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5" name="Hexagon 24"/>
            <p:cNvSpPr/>
            <p:nvPr/>
          </p:nvSpPr>
          <p:spPr>
            <a:xfrm rot="1800000">
              <a:off x="7549810" y="2868613"/>
              <a:ext cx="1600094"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6" name="Freeform 25"/>
            <p:cNvSpPr/>
            <p:nvPr/>
          </p:nvSpPr>
          <p:spPr>
            <a:xfrm rot="1800000">
              <a:off x="8306998" y="4056063"/>
              <a:ext cx="124293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7" name="Freeform 26"/>
            <p:cNvSpPr/>
            <p:nvPr/>
          </p:nvSpPr>
          <p:spPr>
            <a:xfrm rot="1800000">
              <a:off x="8306998" y="1511300"/>
              <a:ext cx="1241343" cy="1389063"/>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grpSp>
      <p:sp>
        <p:nvSpPr>
          <p:cNvPr id="43" name="Rectangle 42"/>
          <p:cNvSpPr/>
          <p:nvPr/>
        </p:nvSpPr>
        <p:spPr>
          <a:xfrm>
            <a:off x="4560888" y="-22225"/>
            <a:ext cx="3679825" cy="6272213"/>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44" name="Rectangle 43"/>
          <p:cNvSpPr/>
          <p:nvPr/>
        </p:nvSpPr>
        <p:spPr>
          <a:xfrm>
            <a:off x="4649788" y="-22225"/>
            <a:ext cx="3505200" cy="23129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45" name="Rectangle 44"/>
          <p:cNvSpPr/>
          <p:nvPr/>
        </p:nvSpPr>
        <p:spPr>
          <a:xfrm>
            <a:off x="4651375" y="6088063"/>
            <a:ext cx="3505200" cy="825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46" name="Rectangle 45"/>
          <p:cNvSpPr/>
          <p:nvPr/>
        </p:nvSpPr>
        <p:spPr>
          <a:xfrm>
            <a:off x="4651375" y="6088063"/>
            <a:ext cx="3505200" cy="825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7" name="Date Placeholder 3"/>
          <p:cNvSpPr>
            <a:spLocks noGrp="1"/>
          </p:cNvSpPr>
          <p:nvPr>
            <p:ph type="dt" sz="half" idx="10"/>
          </p:nvPr>
        </p:nvSpPr>
        <p:spPr>
          <a:xfrm>
            <a:off x="4738688" y="1516063"/>
            <a:ext cx="2133600" cy="752475"/>
          </a:xfrm>
        </p:spPr>
        <p:txBody>
          <a:bodyPr anchor="b"/>
          <a:lstStyle>
            <a:lvl1pPr algn="l">
              <a:defRPr sz="2400"/>
            </a:lvl1pPr>
          </a:lstStyle>
          <a:p>
            <a:pPr>
              <a:defRPr/>
            </a:pPr>
            <a:fld id="{95AB65F7-08C4-4194-AF8E-C843EBB4C851}" type="datetimeFigureOut">
              <a:rPr lang="en-GB"/>
              <a:pPr>
                <a:defRPr/>
              </a:pPr>
              <a:t>02/09/2014</a:t>
            </a:fld>
            <a:endParaRPr lang="en-GB"/>
          </a:p>
        </p:txBody>
      </p:sp>
      <p:sp>
        <p:nvSpPr>
          <p:cNvPr id="48" name="Footer Placeholder 4"/>
          <p:cNvSpPr>
            <a:spLocks noGrp="1"/>
          </p:cNvSpPr>
          <p:nvPr>
            <p:ph type="ftr" sz="quarter" idx="11"/>
          </p:nvPr>
        </p:nvSpPr>
        <p:spPr>
          <a:xfrm>
            <a:off x="5303838" y="5719763"/>
            <a:ext cx="2830512" cy="365125"/>
          </a:xfrm>
        </p:spPr>
        <p:txBody>
          <a:bodyPr>
            <a:normAutofit/>
          </a:bodyPr>
          <a:lstStyle>
            <a:lvl1pPr>
              <a:defRPr>
                <a:solidFill>
                  <a:schemeClr val="accent1"/>
                </a:solidFill>
              </a:defRPr>
            </a:lvl1pPr>
          </a:lstStyle>
          <a:p>
            <a:pPr>
              <a:defRPr/>
            </a:pPr>
            <a:endParaRPr lang="en-GB"/>
          </a:p>
        </p:txBody>
      </p:sp>
      <p:sp>
        <p:nvSpPr>
          <p:cNvPr id="49" name="Slide Number Placeholder 5"/>
          <p:cNvSpPr>
            <a:spLocks noGrp="1"/>
          </p:cNvSpPr>
          <p:nvPr>
            <p:ph type="sldNum" sz="quarter" idx="12"/>
          </p:nvPr>
        </p:nvSpPr>
        <p:spPr>
          <a:xfrm>
            <a:off x="4649788" y="5719763"/>
            <a:ext cx="642937" cy="365125"/>
          </a:xfrm>
        </p:spPr>
        <p:txBody>
          <a:bodyPr/>
          <a:lstStyle>
            <a:lvl1pPr>
              <a:defRPr>
                <a:solidFill>
                  <a:schemeClr val="accent1"/>
                </a:solidFill>
              </a:defRPr>
            </a:lvl1pPr>
          </a:lstStyle>
          <a:p>
            <a:pPr>
              <a:defRPr/>
            </a:pPr>
            <a:fld id="{6F80E904-D54B-4B2C-8FE4-BD702EC95037}"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E7BCA60-A0AD-43E1-81CF-11A824571CCD}" type="datetimeFigureOut">
              <a:rPr lang="en-GB"/>
              <a:pPr>
                <a:defRPr/>
              </a:pPr>
              <a:t>02/09/2014</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2077CF9D-46D1-4725-8377-E5A87F0F1BA3}"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29323FB-49F2-4286-A1D4-B7769849BCBD}" type="datetimeFigureOut">
              <a:rPr lang="en-GB"/>
              <a:pPr>
                <a:defRPr/>
              </a:pPr>
              <a:t>02/09/2014</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D477933A-BA4F-4BB6-935E-650B43C5A380}"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361D0116-B3F0-4707-B5FE-EAF4FBB90794}" type="datetimeFigureOut">
              <a:rPr lang="en-GB"/>
              <a:pPr>
                <a:defRPr/>
              </a:pPr>
              <a:t>02/09/2014</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C3E07EE9-DA9C-478C-9F53-90AAB99A9CD4}"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7D71EF4-095F-4DB6-AB9D-8C2257D9DB71}" type="datetimeFigureOut">
              <a:rPr lang="en-GB"/>
              <a:pPr>
                <a:defRPr/>
              </a:pPr>
              <a:t>02/09/2014</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0F618DC9-5231-4CDB-8888-C4019311B225}"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5"/>
          </p:nvPr>
        </p:nvSpPr>
        <p:spPr/>
        <p:txBody>
          <a:bodyPr/>
          <a:lstStyle>
            <a:lvl1pPr>
              <a:defRPr/>
            </a:lvl1pPr>
          </a:lstStyle>
          <a:p>
            <a:pPr>
              <a:defRPr/>
            </a:pPr>
            <a:fld id="{8BF5FB49-5457-452D-BDA9-F41B152328E9}" type="datetimeFigureOut">
              <a:rPr lang="en-GB"/>
              <a:pPr>
                <a:defRPr/>
              </a:pPr>
              <a:t>02/09/2014</a:t>
            </a:fld>
            <a:endParaRPr lang="en-GB"/>
          </a:p>
        </p:txBody>
      </p:sp>
      <p:sp>
        <p:nvSpPr>
          <p:cNvPr id="6" name="Footer Placeholder 4"/>
          <p:cNvSpPr>
            <a:spLocks noGrp="1"/>
          </p:cNvSpPr>
          <p:nvPr>
            <p:ph type="ftr" sz="quarter" idx="16"/>
          </p:nvPr>
        </p:nvSpPr>
        <p:spPr/>
        <p:txBody>
          <a:bodyPr/>
          <a:lstStyle>
            <a:lvl1pPr>
              <a:defRPr/>
            </a:lvl1pPr>
          </a:lstStyle>
          <a:p>
            <a:pPr>
              <a:defRPr/>
            </a:pPr>
            <a:endParaRPr lang="en-GB"/>
          </a:p>
        </p:txBody>
      </p:sp>
      <p:sp>
        <p:nvSpPr>
          <p:cNvPr id="7" name="Slide Number Placeholder 5"/>
          <p:cNvSpPr>
            <a:spLocks noGrp="1"/>
          </p:cNvSpPr>
          <p:nvPr>
            <p:ph type="sldNum" sz="quarter" idx="17"/>
          </p:nvPr>
        </p:nvSpPr>
        <p:spPr/>
        <p:txBody>
          <a:bodyPr/>
          <a:lstStyle>
            <a:lvl1pPr>
              <a:defRPr/>
            </a:lvl1pPr>
          </a:lstStyle>
          <a:p>
            <a:pPr>
              <a:defRPr/>
            </a:pPr>
            <a:fld id="{83748C21-A68C-46CA-AB5E-8D595814E528}"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083D6F6E-EC74-43D8-9A5A-1231FF6DD844}" type="datetimeFigureOut">
              <a:rPr lang="en-GB"/>
              <a:pPr>
                <a:defRPr/>
              </a:pPr>
              <a:t>02/09/2014</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428FE395-2120-4C3C-B83F-3BFD710082ED}"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9FC6295-856E-4C64-A1FF-2B411149A9BB}" type="datetimeFigureOut">
              <a:rPr lang="en-GB"/>
              <a:pPr>
                <a:defRPr/>
              </a:pPr>
              <a:t>02/09/2014</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3E6FDAA2-79A3-4B21-95D5-EE6534660B23}"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D6F3122-FA1E-4D0A-B103-0C9EC3021F6F}" type="datetimeFigureOut">
              <a:rPr lang="en-GB"/>
              <a:pPr>
                <a:defRPr/>
              </a:pPr>
              <a:t>02/09/2014</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F908209E-538A-4B5B-BFE0-001DD5726A26}"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5" name="Group 60"/>
          <p:cNvGrpSpPr>
            <a:grpSpLocks/>
          </p:cNvGrpSpPr>
          <p:nvPr/>
        </p:nvGrpSpPr>
        <p:grpSpPr bwMode="auto">
          <a:xfrm>
            <a:off x="-382588" y="0"/>
            <a:ext cx="9932988" cy="6858000"/>
            <a:chOff x="-382404" y="0"/>
            <a:chExt cx="9932332" cy="6858000"/>
          </a:xfrm>
        </p:grpSpPr>
        <p:grpSp>
          <p:nvGrpSpPr>
            <p:cNvPr id="6" name="Group 61"/>
            <p:cNvGrpSpPr>
              <a:grpSpLocks/>
            </p:cNvGrpSpPr>
            <p:nvPr/>
          </p:nvGrpSpPr>
          <p:grpSpPr bwMode="auto">
            <a:xfrm>
              <a:off x="159" y="-3175"/>
              <a:ext cx="9140221" cy="6861175"/>
              <a:chOff x="159" y="-3175"/>
              <a:chExt cx="9140221" cy="6861175"/>
            </a:xfrm>
          </p:grpSpPr>
          <p:grpSp>
            <p:nvGrpSpPr>
              <p:cNvPr id="29" name="Group 4"/>
              <p:cNvGrpSpPr>
                <a:grpSpLocks/>
              </p:cNvGrpSpPr>
              <p:nvPr/>
            </p:nvGrpSpPr>
            <p:grpSpPr bwMode="auto">
              <a:xfrm>
                <a:off x="159" y="0"/>
                <a:ext cx="2514434" cy="6858000"/>
                <a:chOff x="159" y="0"/>
                <a:chExt cx="2514434" cy="6858000"/>
              </a:xfrm>
            </p:grpSpPr>
            <p:sp>
              <p:nvSpPr>
                <p:cNvPr id="41" name="Rectangle 40"/>
                <p:cNvSpPr/>
                <p:nvPr/>
              </p:nvSpPr>
              <p:spPr>
                <a:xfrm>
                  <a:off x="914499"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42" name="Rectangle 2"/>
                <p:cNvSpPr/>
                <p:nvPr/>
              </p:nvSpPr>
              <p:spPr>
                <a:xfrm>
                  <a:off x="159"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43" name="Rectangle 3"/>
                <p:cNvSpPr/>
                <p:nvPr/>
              </p:nvSpPr>
              <p:spPr>
                <a:xfrm>
                  <a:off x="228744"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grpSp>
          <p:grpSp>
            <p:nvGrpSpPr>
              <p:cNvPr id="30" name="Group 5"/>
              <p:cNvGrpSpPr>
                <a:grpSpLocks/>
              </p:cNvGrpSpPr>
              <p:nvPr/>
            </p:nvGrpSpPr>
            <p:grpSpPr bwMode="auto">
              <a:xfrm>
                <a:off x="422406" y="0"/>
                <a:ext cx="2514434" cy="6858000"/>
                <a:chOff x="-504" y="0"/>
                <a:chExt cx="2514434" cy="6858000"/>
              </a:xfrm>
            </p:grpSpPr>
            <p:sp>
              <p:nvSpPr>
                <p:cNvPr id="38" name="Rectangle 37"/>
                <p:cNvSpPr/>
                <p:nvPr/>
              </p:nvSpPr>
              <p:spPr>
                <a:xfrm>
                  <a:off x="913836"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39" name="Rectangle 38"/>
                <p:cNvSpPr/>
                <p:nvPr/>
              </p:nvSpPr>
              <p:spPr>
                <a:xfrm>
                  <a:off x="-504"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40" name="Rectangle 39"/>
                <p:cNvSpPr/>
                <p:nvPr/>
              </p:nvSpPr>
              <p:spPr>
                <a:xfrm>
                  <a:off x="228081"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grpSp>
          <p:grpSp>
            <p:nvGrpSpPr>
              <p:cNvPr id="31" name="Group 9"/>
              <p:cNvGrpSpPr>
                <a:grpSpLocks/>
              </p:cNvGrpSpPr>
              <p:nvPr/>
            </p:nvGrpSpPr>
            <p:grpSpPr bwMode="auto">
              <a:xfrm rot="10800000">
                <a:off x="6625946" y="-3175"/>
                <a:ext cx="2514434" cy="6858000"/>
                <a:chOff x="3620" y="3175"/>
                <a:chExt cx="2514434" cy="6858000"/>
              </a:xfrm>
            </p:grpSpPr>
            <p:sp>
              <p:nvSpPr>
                <p:cNvPr id="35" name="Rectangle 34"/>
                <p:cNvSpPr/>
                <p:nvPr/>
              </p:nvSpPr>
              <p:spPr>
                <a:xfrm>
                  <a:off x="917960" y="3175"/>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36" name="Rectangle 35"/>
                <p:cNvSpPr/>
                <p:nvPr/>
              </p:nvSpPr>
              <p:spPr>
                <a:xfrm>
                  <a:off x="3620" y="3175"/>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37" name="Rectangle 36"/>
                <p:cNvSpPr/>
                <p:nvPr/>
              </p:nvSpPr>
              <p:spPr>
                <a:xfrm>
                  <a:off x="232205" y="3175"/>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grpSp>
          <p:sp>
            <p:nvSpPr>
              <p:cNvPr id="32" name="Rectangle 31"/>
              <p:cNvSpPr/>
              <p:nvPr/>
            </p:nvSpPr>
            <p:spPr>
              <a:xfrm>
                <a:off x="3809907" y="0"/>
                <a:ext cx="281921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33" name="Rectangle 32"/>
              <p:cNvSpPr/>
              <p:nvPr/>
            </p:nvSpPr>
            <p:spPr>
              <a:xfrm>
                <a:off x="2895568"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34" name="Rectangle 33"/>
              <p:cNvSpPr/>
              <p:nvPr/>
            </p:nvSpPr>
            <p:spPr>
              <a:xfrm>
                <a:off x="3124153"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grpSp>
        <p:sp>
          <p:nvSpPr>
            <p:cNvPr id="7" name="Freeform 6"/>
            <p:cNvSpPr/>
            <p:nvPr/>
          </p:nvSpPr>
          <p:spPr>
            <a:xfrm>
              <a:off x="-12540" y="5035550"/>
              <a:ext cx="9144984" cy="1174750"/>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sz="1800"/>
            </a:p>
          </p:txBody>
        </p:sp>
        <p:sp>
          <p:nvSpPr>
            <p:cNvPr id="8" name="Freeform 7"/>
            <p:cNvSpPr/>
            <p:nvPr/>
          </p:nvSpPr>
          <p:spPr>
            <a:xfrm>
              <a:off x="-12540" y="3467100"/>
              <a:ext cx="9144984" cy="890588"/>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sz="1800"/>
            </a:p>
          </p:txBody>
        </p:sp>
        <p:sp>
          <p:nvSpPr>
            <p:cNvPr id="9" name="Freeform 8"/>
            <p:cNvSpPr/>
            <p:nvPr/>
          </p:nvSpPr>
          <p:spPr>
            <a:xfrm>
              <a:off x="-23653" y="5640388"/>
              <a:ext cx="3004940" cy="1211262"/>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sz="1800"/>
            </a:p>
          </p:txBody>
        </p:sp>
        <p:sp>
          <p:nvSpPr>
            <p:cNvPr id="10" name="Freeform 9"/>
            <p:cNvSpPr/>
            <p:nvPr/>
          </p:nvSpPr>
          <p:spPr>
            <a:xfrm>
              <a:off x="-12540" y="5284788"/>
              <a:ext cx="9144984" cy="1477962"/>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sz="1800"/>
            </a:p>
          </p:txBody>
        </p:sp>
        <p:sp>
          <p:nvSpPr>
            <p:cNvPr id="11" name="Freeform 10"/>
            <p:cNvSpPr/>
            <p:nvPr/>
          </p:nvSpPr>
          <p:spPr>
            <a:xfrm>
              <a:off x="2136793" y="5132388"/>
              <a:ext cx="6982952" cy="171926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sz="1800"/>
            </a:p>
          </p:txBody>
        </p:sp>
        <p:sp>
          <p:nvSpPr>
            <p:cNvPr id="12" name="Hexagon 11"/>
            <p:cNvSpPr/>
            <p:nvPr/>
          </p:nvSpPr>
          <p:spPr>
            <a:xfrm rot="1800000">
              <a:off x="2995574" y="2859088"/>
              <a:ext cx="1601681"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3" name="Hexagon 12"/>
            <p:cNvSpPr/>
            <p:nvPr/>
          </p:nvSpPr>
          <p:spPr>
            <a:xfrm rot="1800000">
              <a:off x="3719426"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4" name="Hexagon 13"/>
            <p:cNvSpPr/>
            <p:nvPr/>
          </p:nvSpPr>
          <p:spPr>
            <a:xfrm rot="1800000">
              <a:off x="3728950" y="15922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5" name="Hexagon 14"/>
            <p:cNvSpPr/>
            <p:nvPr/>
          </p:nvSpPr>
          <p:spPr>
            <a:xfrm rot="1800000">
              <a:off x="2976525" y="325438"/>
              <a:ext cx="1601681" cy="1389062"/>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6" name="Hexagon 15"/>
            <p:cNvSpPr/>
            <p:nvPr/>
          </p:nvSpPr>
          <p:spPr>
            <a:xfrm rot="1800000">
              <a:off x="4462327" y="5383213"/>
              <a:ext cx="1601681" cy="1389062"/>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7" name="Freeform 16"/>
            <p:cNvSpPr/>
            <p:nvPr/>
          </p:nvSpPr>
          <p:spPr>
            <a:xfrm rot="1800000">
              <a:off x="-382404" y="4202113"/>
              <a:ext cx="126198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8" name="Hexagon 17"/>
            <p:cNvSpPr/>
            <p:nvPr/>
          </p:nvSpPr>
          <p:spPr>
            <a:xfrm rot="1800000">
              <a:off x="23970" y="540226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9" name="Hexagon 18"/>
            <p:cNvSpPr/>
            <p:nvPr/>
          </p:nvSpPr>
          <p:spPr>
            <a:xfrm rot="1800000">
              <a:off x="52543" y="28495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0" name="Hexagon 19"/>
            <p:cNvSpPr/>
            <p:nvPr/>
          </p:nvSpPr>
          <p:spPr>
            <a:xfrm rot="1800000">
              <a:off x="776395"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1" name="Hexagon 20"/>
            <p:cNvSpPr/>
            <p:nvPr/>
          </p:nvSpPr>
          <p:spPr>
            <a:xfrm rot="1800000">
              <a:off x="1509772" y="54117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2" name="Hexagon 21"/>
            <p:cNvSpPr/>
            <p:nvPr/>
          </p:nvSpPr>
          <p:spPr>
            <a:xfrm rot="1800000">
              <a:off x="1528821" y="2859088"/>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3" name="Hexagon 22"/>
            <p:cNvSpPr/>
            <p:nvPr/>
          </p:nvSpPr>
          <p:spPr>
            <a:xfrm rot="1800000">
              <a:off x="795444" y="15636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4" name="Hexagon 23"/>
            <p:cNvSpPr/>
            <p:nvPr/>
          </p:nvSpPr>
          <p:spPr>
            <a:xfrm rot="1800000">
              <a:off x="6806909" y="4144963"/>
              <a:ext cx="1600094"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5" name="Hexagon 24"/>
            <p:cNvSpPr/>
            <p:nvPr/>
          </p:nvSpPr>
          <p:spPr>
            <a:xfrm rot="1800000">
              <a:off x="7549810" y="5421313"/>
              <a:ext cx="1600094"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6" name="Hexagon 25"/>
            <p:cNvSpPr/>
            <p:nvPr/>
          </p:nvSpPr>
          <p:spPr>
            <a:xfrm rot="1800000">
              <a:off x="7549810" y="2868613"/>
              <a:ext cx="1600094"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7" name="Freeform 26"/>
            <p:cNvSpPr/>
            <p:nvPr/>
          </p:nvSpPr>
          <p:spPr>
            <a:xfrm rot="1800000">
              <a:off x="8306998" y="4056063"/>
              <a:ext cx="124293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8" name="Freeform 27"/>
            <p:cNvSpPr/>
            <p:nvPr/>
          </p:nvSpPr>
          <p:spPr>
            <a:xfrm rot="1800000">
              <a:off x="8306998" y="1511300"/>
              <a:ext cx="1241343" cy="1389063"/>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grpSp>
      <p:sp>
        <p:nvSpPr>
          <p:cNvPr id="44" name="Rectangle 43"/>
          <p:cNvSpPr/>
          <p:nvPr/>
        </p:nvSpPr>
        <p:spPr>
          <a:xfrm>
            <a:off x="4560888" y="-22225"/>
            <a:ext cx="3679825" cy="6272213"/>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45" name="Rectangle 44"/>
          <p:cNvSpPr/>
          <p:nvPr/>
        </p:nvSpPr>
        <p:spPr>
          <a:xfrm>
            <a:off x="4649788" y="-22225"/>
            <a:ext cx="3505200" cy="6238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46" name="Rectangle 45"/>
          <p:cNvSpPr/>
          <p:nvPr/>
        </p:nvSpPr>
        <p:spPr>
          <a:xfrm>
            <a:off x="904875" y="601663"/>
            <a:ext cx="3562350" cy="564832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47" name="Rectangle 46"/>
          <p:cNvSpPr/>
          <p:nvPr/>
        </p:nvSpPr>
        <p:spPr>
          <a:xfrm>
            <a:off x="4651375" y="6088063"/>
            <a:ext cx="3505200" cy="825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4739833" y="2657434"/>
            <a:ext cx="3304572" cy="1463153"/>
          </a:xfrm>
        </p:spPr>
        <p:txBody>
          <a:bodyPr>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8" name="Date Placeholder 4"/>
          <p:cNvSpPr>
            <a:spLocks noGrp="1"/>
          </p:cNvSpPr>
          <p:nvPr>
            <p:ph type="dt" sz="half" idx="10"/>
          </p:nvPr>
        </p:nvSpPr>
        <p:spPr/>
        <p:txBody>
          <a:bodyPr/>
          <a:lstStyle>
            <a:lvl1pPr>
              <a:defRPr/>
            </a:lvl1pPr>
          </a:lstStyle>
          <a:p>
            <a:pPr>
              <a:defRPr/>
            </a:pPr>
            <a:fld id="{C42C5F3B-EE14-462D-BE5E-6A89DF704185}" type="datetimeFigureOut">
              <a:rPr lang="en-GB"/>
              <a:pPr>
                <a:defRPr/>
              </a:pPr>
              <a:t>02/09/2014</a:t>
            </a:fld>
            <a:endParaRPr lang="en-GB"/>
          </a:p>
        </p:txBody>
      </p:sp>
      <p:sp>
        <p:nvSpPr>
          <p:cNvPr id="49" name="Slide Number Placeholder 6"/>
          <p:cNvSpPr>
            <a:spLocks noGrp="1"/>
          </p:cNvSpPr>
          <p:nvPr>
            <p:ph type="sldNum" sz="quarter" idx="11"/>
          </p:nvPr>
        </p:nvSpPr>
        <p:spPr/>
        <p:txBody>
          <a:bodyPr/>
          <a:lstStyle>
            <a:lvl1pPr>
              <a:defRPr/>
            </a:lvl1pPr>
          </a:lstStyle>
          <a:p>
            <a:pPr>
              <a:defRPr/>
            </a:pPr>
            <a:fld id="{D735314C-F161-4463-ADAE-3DDEA16E064E}" type="slidenum">
              <a:rPr lang="en-GB"/>
              <a:pPr>
                <a:defRPr/>
              </a:pPr>
              <a:t>‹#›</a:t>
            </a:fld>
            <a:endParaRPr lang="en-GB"/>
          </a:p>
        </p:txBody>
      </p:sp>
      <p:sp>
        <p:nvSpPr>
          <p:cNvPr id="50" name="Footer Placeholder 5"/>
          <p:cNvSpPr>
            <a:spLocks noGrp="1"/>
          </p:cNvSpPr>
          <p:nvPr>
            <p:ph type="ftr" sz="quarter" idx="12"/>
          </p:nvPr>
        </p:nvSpPr>
        <p:spPr>
          <a:xfrm>
            <a:off x="4641850" y="5724525"/>
            <a:ext cx="3492500" cy="365125"/>
          </a:xfrm>
        </p:spPr>
        <p:txBody>
          <a:bodyPr>
            <a:normAutofit/>
          </a:bodyPr>
          <a:lstStyle>
            <a:lvl1pPr>
              <a:defRPr/>
            </a:lvl1pPr>
          </a:lstStyle>
          <a:p>
            <a:pPr>
              <a:defRPr/>
            </a:pPr>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5" name="Group 60"/>
          <p:cNvGrpSpPr>
            <a:grpSpLocks/>
          </p:cNvGrpSpPr>
          <p:nvPr/>
        </p:nvGrpSpPr>
        <p:grpSpPr bwMode="auto">
          <a:xfrm>
            <a:off x="-382588" y="0"/>
            <a:ext cx="9932988" cy="6858000"/>
            <a:chOff x="-382404" y="0"/>
            <a:chExt cx="9932332" cy="6858000"/>
          </a:xfrm>
        </p:grpSpPr>
        <p:grpSp>
          <p:nvGrpSpPr>
            <p:cNvPr id="6" name="Group 61"/>
            <p:cNvGrpSpPr>
              <a:grpSpLocks/>
            </p:cNvGrpSpPr>
            <p:nvPr/>
          </p:nvGrpSpPr>
          <p:grpSpPr bwMode="auto">
            <a:xfrm>
              <a:off x="159" y="-3175"/>
              <a:ext cx="9140221" cy="6861175"/>
              <a:chOff x="159" y="-3175"/>
              <a:chExt cx="9140221" cy="6861175"/>
            </a:xfrm>
          </p:grpSpPr>
          <p:grpSp>
            <p:nvGrpSpPr>
              <p:cNvPr id="29" name="Group 4"/>
              <p:cNvGrpSpPr>
                <a:grpSpLocks/>
              </p:cNvGrpSpPr>
              <p:nvPr/>
            </p:nvGrpSpPr>
            <p:grpSpPr bwMode="auto">
              <a:xfrm>
                <a:off x="159" y="0"/>
                <a:ext cx="2514434" cy="6858000"/>
                <a:chOff x="159" y="0"/>
                <a:chExt cx="2514434" cy="6858000"/>
              </a:xfrm>
            </p:grpSpPr>
            <p:sp>
              <p:nvSpPr>
                <p:cNvPr id="41" name="Rectangle 40"/>
                <p:cNvSpPr/>
                <p:nvPr/>
              </p:nvSpPr>
              <p:spPr>
                <a:xfrm>
                  <a:off x="914499"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42" name="Rectangle 2"/>
                <p:cNvSpPr/>
                <p:nvPr/>
              </p:nvSpPr>
              <p:spPr>
                <a:xfrm>
                  <a:off x="159"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43" name="Rectangle 3"/>
                <p:cNvSpPr/>
                <p:nvPr/>
              </p:nvSpPr>
              <p:spPr>
                <a:xfrm>
                  <a:off x="228744"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grpSp>
          <p:grpSp>
            <p:nvGrpSpPr>
              <p:cNvPr id="30" name="Group 5"/>
              <p:cNvGrpSpPr>
                <a:grpSpLocks/>
              </p:cNvGrpSpPr>
              <p:nvPr/>
            </p:nvGrpSpPr>
            <p:grpSpPr bwMode="auto">
              <a:xfrm>
                <a:off x="422406" y="0"/>
                <a:ext cx="2514434" cy="6858000"/>
                <a:chOff x="-504" y="0"/>
                <a:chExt cx="2514434" cy="6858000"/>
              </a:xfrm>
            </p:grpSpPr>
            <p:sp>
              <p:nvSpPr>
                <p:cNvPr id="38" name="Rectangle 37"/>
                <p:cNvSpPr/>
                <p:nvPr/>
              </p:nvSpPr>
              <p:spPr>
                <a:xfrm>
                  <a:off x="913836"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39" name="Rectangle 38"/>
                <p:cNvSpPr/>
                <p:nvPr/>
              </p:nvSpPr>
              <p:spPr>
                <a:xfrm>
                  <a:off x="-504"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40" name="Rectangle 39"/>
                <p:cNvSpPr/>
                <p:nvPr/>
              </p:nvSpPr>
              <p:spPr>
                <a:xfrm>
                  <a:off x="228081"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grpSp>
          <p:grpSp>
            <p:nvGrpSpPr>
              <p:cNvPr id="31" name="Group 9"/>
              <p:cNvGrpSpPr>
                <a:grpSpLocks/>
              </p:cNvGrpSpPr>
              <p:nvPr/>
            </p:nvGrpSpPr>
            <p:grpSpPr bwMode="auto">
              <a:xfrm rot="10800000">
                <a:off x="6625946" y="-3175"/>
                <a:ext cx="2514434" cy="6858000"/>
                <a:chOff x="3620" y="3175"/>
                <a:chExt cx="2514434" cy="6858000"/>
              </a:xfrm>
            </p:grpSpPr>
            <p:sp>
              <p:nvSpPr>
                <p:cNvPr id="35" name="Rectangle 34"/>
                <p:cNvSpPr/>
                <p:nvPr/>
              </p:nvSpPr>
              <p:spPr>
                <a:xfrm>
                  <a:off x="917960" y="3175"/>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36" name="Rectangle 35"/>
                <p:cNvSpPr/>
                <p:nvPr/>
              </p:nvSpPr>
              <p:spPr>
                <a:xfrm>
                  <a:off x="3620" y="3175"/>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37" name="Rectangle 36"/>
                <p:cNvSpPr/>
                <p:nvPr/>
              </p:nvSpPr>
              <p:spPr>
                <a:xfrm>
                  <a:off x="232205" y="3175"/>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grpSp>
          <p:sp>
            <p:nvSpPr>
              <p:cNvPr id="32" name="Rectangle 31"/>
              <p:cNvSpPr/>
              <p:nvPr/>
            </p:nvSpPr>
            <p:spPr>
              <a:xfrm>
                <a:off x="3809907" y="0"/>
                <a:ext cx="281921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33" name="Rectangle 32"/>
              <p:cNvSpPr/>
              <p:nvPr/>
            </p:nvSpPr>
            <p:spPr>
              <a:xfrm>
                <a:off x="2895568"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34" name="Rectangle 33"/>
              <p:cNvSpPr/>
              <p:nvPr/>
            </p:nvSpPr>
            <p:spPr>
              <a:xfrm>
                <a:off x="3124153"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grpSp>
        <p:sp>
          <p:nvSpPr>
            <p:cNvPr id="7" name="Freeform 6"/>
            <p:cNvSpPr/>
            <p:nvPr/>
          </p:nvSpPr>
          <p:spPr>
            <a:xfrm>
              <a:off x="-12540" y="5035550"/>
              <a:ext cx="9144984" cy="1174750"/>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sz="1800"/>
            </a:p>
          </p:txBody>
        </p:sp>
        <p:sp>
          <p:nvSpPr>
            <p:cNvPr id="8" name="Freeform 7"/>
            <p:cNvSpPr/>
            <p:nvPr/>
          </p:nvSpPr>
          <p:spPr>
            <a:xfrm>
              <a:off x="-12540" y="3467100"/>
              <a:ext cx="9144984" cy="890588"/>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sz="1800"/>
            </a:p>
          </p:txBody>
        </p:sp>
        <p:sp>
          <p:nvSpPr>
            <p:cNvPr id="9" name="Freeform 8"/>
            <p:cNvSpPr/>
            <p:nvPr/>
          </p:nvSpPr>
          <p:spPr>
            <a:xfrm>
              <a:off x="-23653" y="5640388"/>
              <a:ext cx="3004940" cy="1211262"/>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sz="1800"/>
            </a:p>
          </p:txBody>
        </p:sp>
        <p:sp>
          <p:nvSpPr>
            <p:cNvPr id="10" name="Freeform 9"/>
            <p:cNvSpPr/>
            <p:nvPr/>
          </p:nvSpPr>
          <p:spPr>
            <a:xfrm>
              <a:off x="-12540" y="5284788"/>
              <a:ext cx="9144984" cy="1477962"/>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sz="1800"/>
            </a:p>
          </p:txBody>
        </p:sp>
        <p:sp>
          <p:nvSpPr>
            <p:cNvPr id="11" name="Freeform 10"/>
            <p:cNvSpPr/>
            <p:nvPr/>
          </p:nvSpPr>
          <p:spPr>
            <a:xfrm>
              <a:off x="2136793" y="5132388"/>
              <a:ext cx="6982952" cy="171926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sz="1800"/>
            </a:p>
          </p:txBody>
        </p:sp>
        <p:sp>
          <p:nvSpPr>
            <p:cNvPr id="12" name="Hexagon 11"/>
            <p:cNvSpPr/>
            <p:nvPr/>
          </p:nvSpPr>
          <p:spPr>
            <a:xfrm rot="1800000">
              <a:off x="2995574" y="2859088"/>
              <a:ext cx="1601681"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3" name="Hexagon 12"/>
            <p:cNvSpPr/>
            <p:nvPr/>
          </p:nvSpPr>
          <p:spPr>
            <a:xfrm rot="1800000">
              <a:off x="3719426"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4" name="Hexagon 13"/>
            <p:cNvSpPr/>
            <p:nvPr/>
          </p:nvSpPr>
          <p:spPr>
            <a:xfrm rot="1800000">
              <a:off x="3728950" y="15922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5" name="Hexagon 14"/>
            <p:cNvSpPr/>
            <p:nvPr/>
          </p:nvSpPr>
          <p:spPr>
            <a:xfrm rot="1800000">
              <a:off x="2976525" y="325438"/>
              <a:ext cx="1601681" cy="1389062"/>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6" name="Hexagon 15"/>
            <p:cNvSpPr/>
            <p:nvPr/>
          </p:nvSpPr>
          <p:spPr>
            <a:xfrm rot="1800000">
              <a:off x="4462327" y="5383213"/>
              <a:ext cx="1601681" cy="1389062"/>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7" name="Freeform 16"/>
            <p:cNvSpPr/>
            <p:nvPr/>
          </p:nvSpPr>
          <p:spPr>
            <a:xfrm rot="1800000">
              <a:off x="-382404" y="4202113"/>
              <a:ext cx="126198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8" name="Hexagon 17"/>
            <p:cNvSpPr/>
            <p:nvPr/>
          </p:nvSpPr>
          <p:spPr>
            <a:xfrm rot="1800000">
              <a:off x="23970" y="540226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9" name="Hexagon 18"/>
            <p:cNvSpPr/>
            <p:nvPr/>
          </p:nvSpPr>
          <p:spPr>
            <a:xfrm rot="1800000">
              <a:off x="52543" y="28495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0" name="Hexagon 19"/>
            <p:cNvSpPr/>
            <p:nvPr/>
          </p:nvSpPr>
          <p:spPr>
            <a:xfrm rot="1800000">
              <a:off x="776395"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1" name="Hexagon 20"/>
            <p:cNvSpPr/>
            <p:nvPr/>
          </p:nvSpPr>
          <p:spPr>
            <a:xfrm rot="1800000">
              <a:off x="1509772" y="54117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2" name="Hexagon 21"/>
            <p:cNvSpPr/>
            <p:nvPr/>
          </p:nvSpPr>
          <p:spPr>
            <a:xfrm rot="1800000">
              <a:off x="1528821" y="2859088"/>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3" name="Hexagon 22"/>
            <p:cNvSpPr/>
            <p:nvPr/>
          </p:nvSpPr>
          <p:spPr>
            <a:xfrm rot="1800000">
              <a:off x="795444" y="15636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4" name="Hexagon 23"/>
            <p:cNvSpPr/>
            <p:nvPr/>
          </p:nvSpPr>
          <p:spPr>
            <a:xfrm rot="1800000">
              <a:off x="6806909" y="4144963"/>
              <a:ext cx="1600094"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5" name="Hexagon 24"/>
            <p:cNvSpPr/>
            <p:nvPr/>
          </p:nvSpPr>
          <p:spPr>
            <a:xfrm rot="1800000">
              <a:off x="7549810" y="5421313"/>
              <a:ext cx="1600094"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6" name="Hexagon 25"/>
            <p:cNvSpPr/>
            <p:nvPr/>
          </p:nvSpPr>
          <p:spPr>
            <a:xfrm rot="1800000">
              <a:off x="7549810" y="2868613"/>
              <a:ext cx="1600094"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7" name="Freeform 26"/>
            <p:cNvSpPr/>
            <p:nvPr/>
          </p:nvSpPr>
          <p:spPr>
            <a:xfrm rot="1800000">
              <a:off x="8306998" y="4056063"/>
              <a:ext cx="124293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8" name="Freeform 27"/>
            <p:cNvSpPr/>
            <p:nvPr/>
          </p:nvSpPr>
          <p:spPr>
            <a:xfrm rot="1800000">
              <a:off x="8306998" y="1511300"/>
              <a:ext cx="1241343" cy="1389063"/>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grpSp>
      <p:sp>
        <p:nvSpPr>
          <p:cNvPr id="44" name="Rectangle 43"/>
          <p:cNvSpPr/>
          <p:nvPr/>
        </p:nvSpPr>
        <p:spPr>
          <a:xfrm>
            <a:off x="4560888" y="-22225"/>
            <a:ext cx="3679825" cy="6272213"/>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45" name="Rectangle 44"/>
          <p:cNvSpPr/>
          <p:nvPr/>
        </p:nvSpPr>
        <p:spPr>
          <a:xfrm>
            <a:off x="4649788" y="-22225"/>
            <a:ext cx="3505200" cy="6238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46" name="Rectangle 45"/>
          <p:cNvSpPr/>
          <p:nvPr/>
        </p:nvSpPr>
        <p:spPr>
          <a:xfrm>
            <a:off x="904875" y="601663"/>
            <a:ext cx="3562350" cy="564832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47" name="Rectangle 46"/>
          <p:cNvSpPr/>
          <p:nvPr/>
        </p:nvSpPr>
        <p:spPr>
          <a:xfrm>
            <a:off x="4651375" y="6088063"/>
            <a:ext cx="3505200" cy="825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 name="Title 1"/>
          <p:cNvSpPr>
            <a:spLocks noGrp="1"/>
          </p:cNvSpPr>
          <p:nvPr>
            <p:ph type="title"/>
          </p:nvPr>
        </p:nvSpPr>
        <p:spPr>
          <a:xfrm>
            <a:off x="4734424" y="2660904"/>
            <a:ext cx="3300984" cy="1463040"/>
          </a:xfrm>
        </p:spPr>
        <p:txBody>
          <a:bodyPr>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rtlCol="0">
            <a:normAutofit/>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8" name="Date Placeholder 4"/>
          <p:cNvSpPr>
            <a:spLocks noGrp="1"/>
          </p:cNvSpPr>
          <p:nvPr>
            <p:ph type="dt" sz="half" idx="10"/>
          </p:nvPr>
        </p:nvSpPr>
        <p:spPr/>
        <p:txBody>
          <a:bodyPr/>
          <a:lstStyle>
            <a:lvl1pPr>
              <a:defRPr/>
            </a:lvl1pPr>
          </a:lstStyle>
          <a:p>
            <a:pPr>
              <a:defRPr/>
            </a:pPr>
            <a:fld id="{D351C80F-8C95-46F5-8EFC-ECE5EC0223B1}" type="datetimeFigureOut">
              <a:rPr lang="en-GB"/>
              <a:pPr>
                <a:defRPr/>
              </a:pPr>
              <a:t>02/09/2014</a:t>
            </a:fld>
            <a:endParaRPr lang="en-GB"/>
          </a:p>
        </p:txBody>
      </p:sp>
      <p:sp>
        <p:nvSpPr>
          <p:cNvPr id="49" name="Footer Placeholder 5"/>
          <p:cNvSpPr>
            <a:spLocks noGrp="1"/>
          </p:cNvSpPr>
          <p:nvPr>
            <p:ph type="ftr" sz="quarter" idx="11"/>
          </p:nvPr>
        </p:nvSpPr>
        <p:spPr>
          <a:xfrm>
            <a:off x="4641850" y="5724525"/>
            <a:ext cx="3492500" cy="365125"/>
          </a:xfrm>
        </p:spPr>
        <p:txBody>
          <a:bodyPr>
            <a:normAutofit/>
          </a:bodyPr>
          <a:lstStyle>
            <a:lvl1pPr>
              <a:defRPr/>
            </a:lvl1pPr>
          </a:lstStyle>
          <a:p>
            <a:pPr>
              <a:defRPr/>
            </a:pPr>
            <a:endParaRPr lang="en-GB"/>
          </a:p>
        </p:txBody>
      </p:sp>
      <p:sp>
        <p:nvSpPr>
          <p:cNvPr id="50" name="Slide Number Placeholder 6"/>
          <p:cNvSpPr>
            <a:spLocks noGrp="1"/>
          </p:cNvSpPr>
          <p:nvPr>
            <p:ph type="sldNum" sz="quarter" idx="12"/>
          </p:nvPr>
        </p:nvSpPr>
        <p:spPr/>
        <p:txBody>
          <a:bodyPr/>
          <a:lstStyle>
            <a:lvl1pPr>
              <a:defRPr/>
            </a:lvl1pPr>
          </a:lstStyle>
          <a:p>
            <a:pPr>
              <a:defRPr/>
            </a:pPr>
            <a:fld id="{9153B0AF-3E0D-4E10-97A8-C4B1CF4FD83A}"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1026" name="Group 41"/>
          <p:cNvGrpSpPr>
            <a:grpSpLocks/>
          </p:cNvGrpSpPr>
          <p:nvPr/>
        </p:nvGrpSpPr>
        <p:grpSpPr bwMode="auto">
          <a:xfrm>
            <a:off x="-304800" y="0"/>
            <a:ext cx="9932988" cy="6858000"/>
            <a:chOff x="-382404" y="0"/>
            <a:chExt cx="9932332" cy="6858000"/>
          </a:xfrm>
        </p:grpSpPr>
        <p:grpSp>
          <p:nvGrpSpPr>
            <p:cNvPr id="1035" name="Group 44"/>
            <p:cNvGrpSpPr>
              <a:grpSpLocks/>
            </p:cNvGrpSpPr>
            <p:nvPr/>
          </p:nvGrpSpPr>
          <p:grpSpPr bwMode="auto">
            <a:xfrm>
              <a:off x="0" y="0"/>
              <a:ext cx="9144000" cy="6858000"/>
              <a:chOff x="0" y="0"/>
              <a:chExt cx="9144000" cy="6858000"/>
            </a:xfrm>
          </p:grpSpPr>
          <p:grpSp>
            <p:nvGrpSpPr>
              <p:cNvPr id="1058" name="Group 4"/>
              <p:cNvGrpSpPr>
                <a:grpSpLocks/>
              </p:cNvGrpSpPr>
              <p:nvPr/>
            </p:nvGrpSpPr>
            <p:grpSpPr bwMode="auto">
              <a:xfrm>
                <a:off x="0" y="0"/>
                <a:ext cx="2514600" cy="6858000"/>
                <a:chOff x="0" y="0"/>
                <a:chExt cx="2514600" cy="6858000"/>
              </a:xfrm>
            </p:grpSpPr>
            <p:sp>
              <p:nvSpPr>
                <p:cNvPr id="113" name="Rectangle 112"/>
                <p:cNvSpPr/>
                <p:nvPr/>
              </p:nvSpPr>
              <p:spPr>
                <a:xfrm>
                  <a:off x="914499"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14" name="Rectangle 2"/>
                <p:cNvSpPr/>
                <p:nvPr/>
              </p:nvSpPr>
              <p:spPr>
                <a:xfrm>
                  <a:off x="159"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15" name="Rectangle 3"/>
                <p:cNvSpPr/>
                <p:nvPr/>
              </p:nvSpPr>
              <p:spPr>
                <a:xfrm>
                  <a:off x="228744"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grpSp>
          <p:grpSp>
            <p:nvGrpSpPr>
              <p:cNvPr id="1059" name="Group 5"/>
              <p:cNvGrpSpPr>
                <a:grpSpLocks/>
              </p:cNvGrpSpPr>
              <p:nvPr/>
            </p:nvGrpSpPr>
            <p:grpSpPr bwMode="auto">
              <a:xfrm>
                <a:off x="422910" y="0"/>
                <a:ext cx="2514600" cy="6858000"/>
                <a:chOff x="0" y="0"/>
                <a:chExt cx="2514600" cy="6858000"/>
              </a:xfrm>
            </p:grpSpPr>
            <p:sp>
              <p:nvSpPr>
                <p:cNvPr id="110" name="Rectangle 109"/>
                <p:cNvSpPr/>
                <p:nvPr/>
              </p:nvSpPr>
              <p:spPr>
                <a:xfrm>
                  <a:off x="913836"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11" name="Rectangle 110"/>
                <p:cNvSpPr/>
                <p:nvPr/>
              </p:nvSpPr>
              <p:spPr>
                <a:xfrm>
                  <a:off x="-504"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12" name="Rectangle 111"/>
                <p:cNvSpPr/>
                <p:nvPr/>
              </p:nvSpPr>
              <p:spPr>
                <a:xfrm>
                  <a:off x="228081"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grpSp>
          <p:grpSp>
            <p:nvGrpSpPr>
              <p:cNvPr id="1060" name="Group 9"/>
              <p:cNvGrpSpPr>
                <a:grpSpLocks/>
              </p:cNvGrpSpPr>
              <p:nvPr/>
            </p:nvGrpSpPr>
            <p:grpSpPr bwMode="auto">
              <a:xfrm rot="10800000">
                <a:off x="6629400" y="0"/>
                <a:ext cx="2514600" cy="6858000"/>
                <a:chOff x="0" y="0"/>
                <a:chExt cx="2514600" cy="6858000"/>
              </a:xfrm>
            </p:grpSpPr>
            <p:sp>
              <p:nvSpPr>
                <p:cNvPr id="107" name="Rectangle 106"/>
                <p:cNvSpPr/>
                <p:nvPr/>
              </p:nvSpPr>
              <p:spPr>
                <a:xfrm>
                  <a:off x="917959" y="3175"/>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08" name="Rectangle 107"/>
                <p:cNvSpPr/>
                <p:nvPr/>
              </p:nvSpPr>
              <p:spPr>
                <a:xfrm>
                  <a:off x="3620" y="3175"/>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09" name="Rectangle 108"/>
                <p:cNvSpPr/>
                <p:nvPr/>
              </p:nvSpPr>
              <p:spPr>
                <a:xfrm>
                  <a:off x="232205" y="3175"/>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grpSp>
          <p:sp>
            <p:nvSpPr>
              <p:cNvPr id="104" name="Rectangle 103"/>
              <p:cNvSpPr/>
              <p:nvPr/>
            </p:nvSpPr>
            <p:spPr>
              <a:xfrm>
                <a:off x="3809907" y="0"/>
                <a:ext cx="281921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05" name="Rectangle 104"/>
              <p:cNvSpPr/>
              <p:nvPr/>
            </p:nvSpPr>
            <p:spPr>
              <a:xfrm>
                <a:off x="2895568"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06" name="Rectangle 105"/>
              <p:cNvSpPr/>
              <p:nvPr/>
            </p:nvSpPr>
            <p:spPr>
              <a:xfrm>
                <a:off x="3124153"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grpSp>
        <p:sp>
          <p:nvSpPr>
            <p:cNvPr id="44" name="Freeform 43"/>
            <p:cNvSpPr/>
            <p:nvPr/>
          </p:nvSpPr>
          <p:spPr>
            <a:xfrm>
              <a:off x="-12540" y="5035550"/>
              <a:ext cx="9144983" cy="1174750"/>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sz="1800"/>
            </a:p>
          </p:txBody>
        </p:sp>
        <p:sp>
          <p:nvSpPr>
            <p:cNvPr id="45" name="Freeform 44"/>
            <p:cNvSpPr/>
            <p:nvPr/>
          </p:nvSpPr>
          <p:spPr>
            <a:xfrm>
              <a:off x="-12540" y="3467100"/>
              <a:ext cx="9144983" cy="890588"/>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sz="1800"/>
            </a:p>
          </p:txBody>
        </p:sp>
        <p:sp>
          <p:nvSpPr>
            <p:cNvPr id="46" name="Freeform 45"/>
            <p:cNvSpPr/>
            <p:nvPr/>
          </p:nvSpPr>
          <p:spPr>
            <a:xfrm>
              <a:off x="-23653" y="5640388"/>
              <a:ext cx="3004940" cy="1211262"/>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sz="1800"/>
            </a:p>
          </p:txBody>
        </p:sp>
        <p:sp>
          <p:nvSpPr>
            <p:cNvPr id="47" name="Freeform 46"/>
            <p:cNvSpPr/>
            <p:nvPr/>
          </p:nvSpPr>
          <p:spPr>
            <a:xfrm>
              <a:off x="-12540" y="5284788"/>
              <a:ext cx="9144983" cy="1477962"/>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sz="1800"/>
            </a:p>
          </p:txBody>
        </p:sp>
        <p:sp>
          <p:nvSpPr>
            <p:cNvPr id="49" name="Freeform 48"/>
            <p:cNvSpPr/>
            <p:nvPr/>
          </p:nvSpPr>
          <p:spPr>
            <a:xfrm>
              <a:off x="2136793" y="5132388"/>
              <a:ext cx="6982951" cy="171926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sz="1800"/>
            </a:p>
          </p:txBody>
        </p:sp>
        <p:sp>
          <p:nvSpPr>
            <p:cNvPr id="50" name="Hexagon 49"/>
            <p:cNvSpPr/>
            <p:nvPr/>
          </p:nvSpPr>
          <p:spPr>
            <a:xfrm rot="1800000">
              <a:off x="2995573" y="2859088"/>
              <a:ext cx="1601682"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51" name="Hexagon 50"/>
            <p:cNvSpPr/>
            <p:nvPr/>
          </p:nvSpPr>
          <p:spPr>
            <a:xfrm rot="1800000">
              <a:off x="3719425" y="4125913"/>
              <a:ext cx="160168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52" name="Hexagon 51"/>
            <p:cNvSpPr/>
            <p:nvPr/>
          </p:nvSpPr>
          <p:spPr>
            <a:xfrm rot="1800000">
              <a:off x="3728949" y="1592263"/>
              <a:ext cx="1601682"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53" name="Hexagon 52"/>
            <p:cNvSpPr/>
            <p:nvPr/>
          </p:nvSpPr>
          <p:spPr>
            <a:xfrm rot="1800000">
              <a:off x="2976524" y="325438"/>
              <a:ext cx="1601682" cy="1389062"/>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54" name="Hexagon 53"/>
            <p:cNvSpPr/>
            <p:nvPr/>
          </p:nvSpPr>
          <p:spPr>
            <a:xfrm rot="1800000">
              <a:off x="4462326" y="5383213"/>
              <a:ext cx="1601682" cy="1389062"/>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55" name="Freeform 54"/>
            <p:cNvSpPr/>
            <p:nvPr/>
          </p:nvSpPr>
          <p:spPr>
            <a:xfrm rot="1800000">
              <a:off x="-382404" y="4202113"/>
              <a:ext cx="126198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56" name="Hexagon 55"/>
            <p:cNvSpPr/>
            <p:nvPr/>
          </p:nvSpPr>
          <p:spPr>
            <a:xfrm rot="1800000">
              <a:off x="23969" y="5402263"/>
              <a:ext cx="160168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57" name="Hexagon 56"/>
            <p:cNvSpPr/>
            <p:nvPr/>
          </p:nvSpPr>
          <p:spPr>
            <a:xfrm rot="1800000">
              <a:off x="52542" y="2849563"/>
              <a:ext cx="1601682"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58" name="Hexagon 57"/>
            <p:cNvSpPr/>
            <p:nvPr/>
          </p:nvSpPr>
          <p:spPr>
            <a:xfrm rot="1800000">
              <a:off x="776394" y="4125913"/>
              <a:ext cx="160168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59" name="Hexagon 58"/>
            <p:cNvSpPr/>
            <p:nvPr/>
          </p:nvSpPr>
          <p:spPr>
            <a:xfrm rot="1800000">
              <a:off x="1509771" y="5411788"/>
              <a:ext cx="160168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60" name="Hexagon 59"/>
            <p:cNvSpPr/>
            <p:nvPr/>
          </p:nvSpPr>
          <p:spPr>
            <a:xfrm rot="1800000">
              <a:off x="1528820" y="2859088"/>
              <a:ext cx="1601682"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95" name="Hexagon 94"/>
            <p:cNvSpPr/>
            <p:nvPr/>
          </p:nvSpPr>
          <p:spPr>
            <a:xfrm rot="1800000">
              <a:off x="795443" y="1563688"/>
              <a:ext cx="160168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96" name="Hexagon 95"/>
            <p:cNvSpPr/>
            <p:nvPr/>
          </p:nvSpPr>
          <p:spPr>
            <a:xfrm rot="1800000">
              <a:off x="6806909" y="4144963"/>
              <a:ext cx="1600094"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97" name="Hexagon 96"/>
            <p:cNvSpPr/>
            <p:nvPr/>
          </p:nvSpPr>
          <p:spPr>
            <a:xfrm rot="1800000">
              <a:off x="7549810" y="5421313"/>
              <a:ext cx="1600094"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98" name="Hexagon 97"/>
            <p:cNvSpPr/>
            <p:nvPr/>
          </p:nvSpPr>
          <p:spPr>
            <a:xfrm rot="1800000">
              <a:off x="7549810" y="2868613"/>
              <a:ext cx="1600094"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99" name="Freeform 98"/>
            <p:cNvSpPr/>
            <p:nvPr/>
          </p:nvSpPr>
          <p:spPr>
            <a:xfrm rot="1800000">
              <a:off x="8306997" y="4056063"/>
              <a:ext cx="1242931"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00" name="Freeform 99"/>
            <p:cNvSpPr/>
            <p:nvPr/>
          </p:nvSpPr>
          <p:spPr>
            <a:xfrm rot="1800000">
              <a:off x="8306997" y="1511300"/>
              <a:ext cx="1241343" cy="1389063"/>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grpSp>
      <p:sp>
        <p:nvSpPr>
          <p:cNvPr id="66" name="Rectangle 65"/>
          <p:cNvSpPr/>
          <p:nvPr/>
        </p:nvSpPr>
        <p:spPr>
          <a:xfrm>
            <a:off x="457200" y="333375"/>
            <a:ext cx="8229600" cy="6186488"/>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030" name="Title Placeholder 1"/>
          <p:cNvSpPr>
            <a:spLocks noGrp="1"/>
          </p:cNvSpPr>
          <p:nvPr>
            <p:ph type="title"/>
          </p:nvPr>
        </p:nvSpPr>
        <p:spPr bwMode="auto">
          <a:xfrm>
            <a:off x="1042988" y="1027113"/>
            <a:ext cx="7024687"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31" name="Text Placeholder 2"/>
          <p:cNvSpPr>
            <a:spLocks noGrp="1"/>
          </p:cNvSpPr>
          <p:nvPr>
            <p:ph type="body" idx="1"/>
          </p:nvPr>
        </p:nvSpPr>
        <p:spPr bwMode="auto">
          <a:xfrm>
            <a:off x="1042988" y="2324100"/>
            <a:ext cx="6777037" cy="35083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997575" y="223838"/>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rgbClr val="FEFEFE"/>
                </a:solidFill>
                <a:latin typeface="+mn-lt"/>
                <a:ea typeface="+mn-ea"/>
                <a:cs typeface="+mn-cs"/>
              </a:defRPr>
            </a:lvl1pPr>
          </a:lstStyle>
          <a:p>
            <a:pPr>
              <a:defRPr/>
            </a:pPr>
            <a:fld id="{2C5C3440-DE65-4E91-B152-C1A7AC8DF12B}" type="datetimeFigureOut">
              <a:rPr lang="en-GB"/>
              <a:pPr>
                <a:defRPr/>
              </a:pPr>
              <a:t>02/09/2014</a:t>
            </a:fld>
            <a:endParaRPr lang="en-GB"/>
          </a:p>
        </p:txBody>
      </p:sp>
      <p:sp>
        <p:nvSpPr>
          <p:cNvPr id="5" name="Footer Placeholder 4"/>
          <p:cNvSpPr>
            <a:spLocks noGrp="1"/>
          </p:cNvSpPr>
          <p:nvPr>
            <p:ph type="ftr" sz="quarter" idx="3"/>
          </p:nvPr>
        </p:nvSpPr>
        <p:spPr>
          <a:xfrm>
            <a:off x="4641850" y="5851525"/>
            <a:ext cx="3502025" cy="365125"/>
          </a:xfrm>
          <a:prstGeom prst="rect">
            <a:avLst/>
          </a:prstGeom>
        </p:spPr>
        <p:txBody>
          <a:bodyPr vert="horz" lIns="91440" tIns="45720" rIns="91440" bIns="45720" rtlCol="0" anchor="ctr"/>
          <a:lstStyle>
            <a:lvl1pPr algn="r" fontAlgn="auto">
              <a:spcBef>
                <a:spcPts val="0"/>
              </a:spcBef>
              <a:spcAft>
                <a:spcPts val="0"/>
              </a:spcAft>
              <a:defRPr sz="1200">
                <a:solidFill>
                  <a:schemeClr val="accent1"/>
                </a:solidFill>
                <a:latin typeface="+mn-lt"/>
                <a:ea typeface="+mn-ea"/>
                <a:cs typeface="+mn-cs"/>
              </a:defRPr>
            </a:lvl1pPr>
          </a:lstStyle>
          <a:p>
            <a:pPr>
              <a:defRPr/>
            </a:pPr>
            <a:endParaRPr lang="en-GB"/>
          </a:p>
        </p:txBody>
      </p:sp>
      <p:sp>
        <p:nvSpPr>
          <p:cNvPr id="6" name="Slide Number Placeholder 5"/>
          <p:cNvSpPr>
            <a:spLocks noGrp="1"/>
          </p:cNvSpPr>
          <p:nvPr>
            <p:ph type="sldNum" sz="quarter" idx="4"/>
          </p:nvPr>
        </p:nvSpPr>
        <p:spPr>
          <a:xfrm>
            <a:off x="4649788" y="223838"/>
            <a:ext cx="1331912" cy="365125"/>
          </a:xfrm>
          <a:prstGeom prst="rect">
            <a:avLst/>
          </a:prstGeom>
        </p:spPr>
        <p:txBody>
          <a:bodyPr vert="horz" lIns="91440" tIns="45720" rIns="91440" bIns="45720" rtlCol="0" anchor="ctr"/>
          <a:lstStyle>
            <a:lvl1pPr algn="l" fontAlgn="auto">
              <a:spcBef>
                <a:spcPts val="0"/>
              </a:spcBef>
              <a:spcAft>
                <a:spcPts val="0"/>
              </a:spcAft>
              <a:defRPr sz="1200">
                <a:solidFill>
                  <a:srgbClr val="FEFEFE"/>
                </a:solidFill>
                <a:latin typeface="+mn-lt"/>
                <a:ea typeface="+mn-ea"/>
                <a:cs typeface="+mn-cs"/>
              </a:defRPr>
            </a:lvl1pPr>
          </a:lstStyle>
          <a:p>
            <a:pPr>
              <a:defRPr/>
            </a:pPr>
            <a:fld id="{45E0B439-00D9-4D0C-A7DC-A7F292BA49D9}"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72" r:id="rId1"/>
    <p:sldLayoutId id="2147483671" r:id="rId2"/>
    <p:sldLayoutId id="2147483670" r:id="rId3"/>
    <p:sldLayoutId id="2147483669" r:id="rId4"/>
    <p:sldLayoutId id="2147483668" r:id="rId5"/>
    <p:sldLayoutId id="2147483667" r:id="rId6"/>
    <p:sldLayoutId id="2147483666" r:id="rId7"/>
    <p:sldLayoutId id="2147483673" r:id="rId8"/>
    <p:sldLayoutId id="2147483674" r:id="rId9"/>
    <p:sldLayoutId id="2147483665" r:id="rId10"/>
    <p:sldLayoutId id="2147483664" r:id="rId11"/>
  </p:sldLayoutIdLst>
  <p:txStyles>
    <p:titleStyle>
      <a:lvl1pPr algn="l" rtl="0" eaLnBrk="0" fontAlgn="base" hangingPunct="0">
        <a:spcBef>
          <a:spcPct val="0"/>
        </a:spcBef>
        <a:spcAft>
          <a:spcPct val="0"/>
        </a:spcAft>
        <a:defRPr sz="4000" kern="1200">
          <a:solidFill>
            <a:schemeClr val="accent1"/>
          </a:solidFill>
          <a:latin typeface="+mj-lt"/>
          <a:ea typeface="ＭＳ Ｐゴシック" pitchFamily="-72" charset="-128"/>
          <a:cs typeface="ＭＳ Ｐゴシック" pitchFamily="-72" charset="-128"/>
        </a:defRPr>
      </a:lvl1pPr>
      <a:lvl2pPr algn="l" rtl="0" eaLnBrk="0" fontAlgn="base" hangingPunct="0">
        <a:spcBef>
          <a:spcPct val="0"/>
        </a:spcBef>
        <a:spcAft>
          <a:spcPct val="0"/>
        </a:spcAft>
        <a:defRPr sz="4000">
          <a:solidFill>
            <a:schemeClr val="accent1"/>
          </a:solidFill>
          <a:latin typeface="Century Gothic" pitchFamily="-72" charset="0"/>
          <a:ea typeface="ＭＳ Ｐゴシック" pitchFamily="-72" charset="-128"/>
          <a:cs typeface="ＭＳ Ｐゴシック" pitchFamily="-72" charset="-128"/>
        </a:defRPr>
      </a:lvl2pPr>
      <a:lvl3pPr algn="l" rtl="0" eaLnBrk="0" fontAlgn="base" hangingPunct="0">
        <a:spcBef>
          <a:spcPct val="0"/>
        </a:spcBef>
        <a:spcAft>
          <a:spcPct val="0"/>
        </a:spcAft>
        <a:defRPr sz="4000">
          <a:solidFill>
            <a:schemeClr val="accent1"/>
          </a:solidFill>
          <a:latin typeface="Century Gothic" pitchFamily="-72" charset="0"/>
          <a:ea typeface="ＭＳ Ｐゴシック" pitchFamily="-72" charset="-128"/>
          <a:cs typeface="ＭＳ Ｐゴシック" pitchFamily="-72" charset="-128"/>
        </a:defRPr>
      </a:lvl3pPr>
      <a:lvl4pPr algn="l" rtl="0" eaLnBrk="0" fontAlgn="base" hangingPunct="0">
        <a:spcBef>
          <a:spcPct val="0"/>
        </a:spcBef>
        <a:spcAft>
          <a:spcPct val="0"/>
        </a:spcAft>
        <a:defRPr sz="4000">
          <a:solidFill>
            <a:schemeClr val="accent1"/>
          </a:solidFill>
          <a:latin typeface="Century Gothic" pitchFamily="-72" charset="0"/>
          <a:ea typeface="ＭＳ Ｐゴシック" pitchFamily="-72" charset="-128"/>
          <a:cs typeface="ＭＳ Ｐゴシック" pitchFamily="-72" charset="-128"/>
        </a:defRPr>
      </a:lvl4pPr>
      <a:lvl5pPr algn="l" rtl="0" eaLnBrk="0" fontAlgn="base" hangingPunct="0">
        <a:spcBef>
          <a:spcPct val="0"/>
        </a:spcBef>
        <a:spcAft>
          <a:spcPct val="0"/>
        </a:spcAft>
        <a:defRPr sz="4000">
          <a:solidFill>
            <a:schemeClr val="accent1"/>
          </a:solidFill>
          <a:latin typeface="Century Gothic" pitchFamily="-72" charset="0"/>
          <a:ea typeface="ＭＳ Ｐゴシック" pitchFamily="-72" charset="-128"/>
          <a:cs typeface="ＭＳ Ｐゴシック" pitchFamily="-72" charset="-128"/>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3050" algn="l" rtl="0" eaLnBrk="0" fontAlgn="base" hangingPunct="0">
        <a:spcBef>
          <a:spcPct val="20000"/>
        </a:spcBef>
        <a:spcAft>
          <a:spcPct val="0"/>
        </a:spcAft>
        <a:buClr>
          <a:schemeClr val="accent1"/>
        </a:buClr>
        <a:buSzPct val="76000"/>
        <a:buFont typeface="Wingdings 2" pitchFamily="-72" charset="2"/>
        <a:buChar char=""/>
        <a:defRPr sz="2400" kern="1200">
          <a:solidFill>
            <a:schemeClr val="tx2"/>
          </a:solidFill>
          <a:latin typeface="+mn-lt"/>
          <a:ea typeface="ＭＳ Ｐゴシック" pitchFamily="-72" charset="-128"/>
          <a:cs typeface="ＭＳ Ｐゴシック" pitchFamily="-72" charset="-128"/>
        </a:defRPr>
      </a:lvl1pPr>
      <a:lvl2pPr marL="639763" indent="-273050" algn="l" rtl="0" eaLnBrk="0" fontAlgn="base" hangingPunct="0">
        <a:spcBef>
          <a:spcPct val="20000"/>
        </a:spcBef>
        <a:spcAft>
          <a:spcPct val="0"/>
        </a:spcAft>
        <a:buClr>
          <a:schemeClr val="accent1"/>
        </a:buClr>
        <a:buSzPct val="76000"/>
        <a:buFont typeface="Wingdings 2" pitchFamily="-72" charset="2"/>
        <a:buChar char=""/>
        <a:defRPr sz="2200" kern="1200">
          <a:solidFill>
            <a:schemeClr val="tx2"/>
          </a:solidFill>
          <a:latin typeface="+mn-lt"/>
          <a:ea typeface="ＭＳ Ｐゴシック" pitchFamily="-72" charset="-128"/>
          <a:cs typeface="+mn-cs"/>
        </a:defRPr>
      </a:lvl2pPr>
      <a:lvl3pPr marL="914400" indent="-228600" algn="l" rtl="0" eaLnBrk="0" fontAlgn="base" hangingPunct="0">
        <a:spcBef>
          <a:spcPct val="20000"/>
        </a:spcBef>
        <a:spcAft>
          <a:spcPct val="0"/>
        </a:spcAft>
        <a:buClr>
          <a:schemeClr val="accent1"/>
        </a:buClr>
        <a:buSzPct val="76000"/>
        <a:buFont typeface="Wingdings 2" pitchFamily="-72" charset="2"/>
        <a:buChar char=""/>
        <a:defRPr sz="2000" kern="1200">
          <a:solidFill>
            <a:schemeClr val="tx2"/>
          </a:solidFill>
          <a:latin typeface="+mn-lt"/>
          <a:ea typeface="ＭＳ Ｐゴシック" pitchFamily="-72" charset="-128"/>
          <a:cs typeface="+mn-cs"/>
        </a:defRPr>
      </a:lvl3pPr>
      <a:lvl4pPr marL="1123950" indent="-228600" algn="l" rtl="0" eaLnBrk="0" fontAlgn="base" hangingPunct="0">
        <a:spcBef>
          <a:spcPct val="20000"/>
        </a:spcBef>
        <a:spcAft>
          <a:spcPct val="0"/>
        </a:spcAft>
        <a:buClr>
          <a:schemeClr val="accent1"/>
        </a:buClr>
        <a:buSzPct val="76000"/>
        <a:buFont typeface="Wingdings 2" pitchFamily="-72" charset="2"/>
        <a:buChar char=""/>
        <a:defRPr kern="1200">
          <a:solidFill>
            <a:schemeClr val="tx2"/>
          </a:solidFill>
          <a:latin typeface="+mn-lt"/>
          <a:ea typeface="ＭＳ Ｐゴシック" pitchFamily="-72" charset="-128"/>
          <a:cs typeface="+mn-cs"/>
        </a:defRPr>
      </a:lvl4pPr>
      <a:lvl5pPr marL="1325563" indent="-228600" algn="l" rtl="0" eaLnBrk="0" fontAlgn="base" hangingPunct="0">
        <a:spcBef>
          <a:spcPct val="20000"/>
        </a:spcBef>
        <a:spcAft>
          <a:spcPct val="0"/>
        </a:spcAft>
        <a:buClr>
          <a:schemeClr val="accent1"/>
        </a:buClr>
        <a:buSzPct val="76000"/>
        <a:buFont typeface="Wingdings 2" pitchFamily="-72" charset="2"/>
        <a:buChar char=""/>
        <a:defRPr sz="1600" kern="1200">
          <a:solidFill>
            <a:schemeClr val="tx2"/>
          </a:solidFill>
          <a:latin typeface="+mn-lt"/>
          <a:ea typeface="ＭＳ Ｐゴシック" pitchFamily="-72" charset="-128"/>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33925" y="2708275"/>
            <a:ext cx="3313113" cy="1701800"/>
          </a:xfrm>
        </p:spPr>
        <p:txBody>
          <a:bodyPr rtlCol="0">
            <a:normAutofit fontScale="90000"/>
          </a:bodyPr>
          <a:lstStyle/>
          <a:p>
            <a:pPr eaLnBrk="1" fontAlgn="auto" hangingPunct="1">
              <a:spcAft>
                <a:spcPts val="0"/>
              </a:spcAft>
              <a:defRPr/>
            </a:pPr>
            <a:r>
              <a:rPr lang="en-GB" dirty="0" smtClean="0">
                <a:ea typeface="+mj-ea"/>
                <a:cs typeface="+mj-cs"/>
              </a:rPr>
              <a:t>The story of the five plants.</a:t>
            </a:r>
            <a:endParaRPr lang="en-GB" dirty="0">
              <a:ea typeface="+mj-ea"/>
              <a:cs typeface="+mj-cs"/>
            </a:endParaRPr>
          </a:p>
        </p:txBody>
      </p:sp>
      <p:sp>
        <p:nvSpPr>
          <p:cNvPr id="14338" name="Subtitle 2"/>
          <p:cNvSpPr>
            <a:spLocks noGrp="1"/>
          </p:cNvSpPr>
          <p:nvPr>
            <p:ph type="subTitle" idx="1"/>
          </p:nvPr>
        </p:nvSpPr>
        <p:spPr>
          <a:xfrm>
            <a:off x="4733925" y="4421188"/>
            <a:ext cx="3309938" cy="1260475"/>
          </a:xfrm>
        </p:spPr>
        <p:txBody>
          <a:bodyPr/>
          <a:lstStyle/>
          <a:p>
            <a:pPr eaLnBrk="1" hangingPunct="1"/>
            <a:r>
              <a:rPr lang="en-GB" smtClean="0"/>
              <a:t>(The story of seed dispersal)</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a:xfrm>
            <a:off x="1042988" y="1027113"/>
            <a:ext cx="7024687" cy="2401887"/>
          </a:xfrm>
        </p:spPr>
        <p:txBody>
          <a:bodyPr/>
          <a:lstStyle/>
          <a:p>
            <a:pPr eaLnBrk="1" hangingPunct="1"/>
            <a:r>
              <a:rPr lang="en-GB" sz="1800" smtClean="0"/>
              <a:t>Dandelion, smiled as she saw the seeds land. “They will  be very happy there ,” she whispered to Poppy. And with that, a puff of wind picked up all her own seeds and carried them away, far, far away, to a small, empty patch of land by the canal that flowed through Selly Oak on its way to the city.. There, they germinated , put down roots and grew, ready to produce, bright, new  sunshiny flowers and seeds  the following year. </a:t>
            </a:r>
          </a:p>
        </p:txBody>
      </p:sp>
      <p:pic>
        <p:nvPicPr>
          <p:cNvPr id="327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27488" y="3660775"/>
            <a:ext cx="4343400" cy="2898775"/>
          </a:xfrm>
          <a:prstGeom prst="rect">
            <a:avLst/>
          </a:prstGeom>
          <a:noFill/>
          <a:ln w="9525">
            <a:noFill/>
            <a:miter lim="800000"/>
            <a:headEnd/>
            <a:tailEnd/>
          </a:ln>
        </p:spPr>
      </p:pic>
      <p:pic>
        <p:nvPicPr>
          <p:cNvPr id="327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750" y="3644900"/>
            <a:ext cx="3816350" cy="28590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a:xfrm>
            <a:off x="1035050" y="692150"/>
            <a:ext cx="7024688" cy="2762250"/>
          </a:xfrm>
        </p:spPr>
        <p:txBody>
          <a:bodyPr/>
          <a:lstStyle/>
          <a:p>
            <a:pPr eaLnBrk="1" hangingPunct="1"/>
            <a:r>
              <a:rPr lang="en-GB" sz="2400" smtClean="0"/>
              <a:t>Well, thought the sycamore, all the seeds have gone now. They will all be better off in their new homes. Their mothers need not have worried. Plants will always find new homes when they need to, </a:t>
            </a:r>
            <a:br>
              <a:rPr lang="en-GB" sz="2400" smtClean="0"/>
            </a:br>
            <a:r>
              <a:rPr lang="en-GB" sz="2400" smtClean="0"/>
              <a:t>even if they can’t </a:t>
            </a:r>
            <a:br>
              <a:rPr lang="en-GB" sz="2400" smtClean="0"/>
            </a:br>
            <a:r>
              <a:rPr lang="en-GB" sz="2400" smtClean="0"/>
              <a:t>move themselves!</a:t>
            </a:r>
          </a:p>
        </p:txBody>
      </p:sp>
      <p:pic>
        <p:nvPicPr>
          <p:cNvPr id="3481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8188" y="2492375"/>
            <a:ext cx="3786187" cy="37798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GB" sz="1800" smtClean="0"/>
              <a:t>In a small dark garden in Selly Oak, Birmingham, there lived five plants.</a:t>
            </a:r>
          </a:p>
        </p:txBody>
      </p:sp>
      <p:pic>
        <p:nvPicPr>
          <p:cNvPr id="163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2133600"/>
            <a:ext cx="5662613" cy="4246563"/>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a:xfrm>
            <a:off x="1042988" y="1027113"/>
            <a:ext cx="7024687" cy="2257425"/>
          </a:xfrm>
        </p:spPr>
        <p:txBody>
          <a:bodyPr/>
          <a:lstStyle/>
          <a:p>
            <a:pPr eaLnBrk="1" hangingPunct="1"/>
            <a:r>
              <a:rPr lang="en-GB" sz="1800" smtClean="0"/>
              <a:t>Poppy, was tall, elegant and thoughtful. Sweet Pea, was a climber with soft, delicate petals and Burdock was a bit spikey, but had a gentle heart. Bramble was an explorer, always sending out shoots into new ground, and Dandelion was bright and cheerful, seeing the best in everything. They lived in the small, overcrowded garden, overlooked by a wise old sycamore tree. She was so tall, she could see over the garden fence, into the neat, well tended gardens beyond and across to the park on the other side of the road.</a:t>
            </a:r>
          </a:p>
        </p:txBody>
      </p:sp>
      <p:pic>
        <p:nvPicPr>
          <p:cNvPr id="1843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1550" y="3644900"/>
            <a:ext cx="1973263" cy="1479550"/>
          </a:xfrm>
          <a:prstGeom prst="rect">
            <a:avLst/>
          </a:prstGeom>
          <a:noFill/>
          <a:ln w="9525">
            <a:noFill/>
            <a:miter lim="800000"/>
            <a:headEnd/>
            <a:tailEnd/>
          </a:ln>
        </p:spPr>
      </p:pic>
      <p:pic>
        <p:nvPicPr>
          <p:cNvPr id="1843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03913" y="3684588"/>
            <a:ext cx="1870075" cy="1401762"/>
          </a:xfrm>
          <a:prstGeom prst="rect">
            <a:avLst/>
          </a:prstGeom>
          <a:noFill/>
          <a:ln w="9525">
            <a:noFill/>
            <a:miter lim="800000"/>
            <a:headEnd/>
            <a:tailEnd/>
          </a:ln>
        </p:spPr>
      </p:pic>
      <p:pic>
        <p:nvPicPr>
          <p:cNvPr id="1843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44813" y="3651250"/>
            <a:ext cx="1371600" cy="2147888"/>
          </a:xfrm>
          <a:prstGeom prst="rect">
            <a:avLst/>
          </a:prstGeom>
          <a:noFill/>
          <a:ln w="9525">
            <a:noFill/>
            <a:miter lim="800000"/>
            <a:headEnd/>
            <a:tailEnd/>
          </a:ln>
        </p:spPr>
      </p:pic>
      <p:pic>
        <p:nvPicPr>
          <p:cNvPr id="1843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16413" y="3644900"/>
            <a:ext cx="1587500" cy="2106613"/>
          </a:xfrm>
          <a:prstGeom prst="rect">
            <a:avLst/>
          </a:prstGeom>
          <a:noFill/>
          <a:ln w="9525">
            <a:noFill/>
            <a:miter lim="800000"/>
            <a:headEnd/>
            <a:tailEnd/>
          </a:ln>
        </p:spPr>
      </p:pic>
      <p:pic>
        <p:nvPicPr>
          <p:cNvPr id="18438"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03913" y="4986338"/>
            <a:ext cx="1824037" cy="1368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565400"/>
            <a:ext cx="3783013" cy="3783013"/>
          </a:xfrm>
          <a:prstGeom prst="rect">
            <a:avLst/>
          </a:prstGeom>
          <a:noFill/>
          <a:ln w="9525">
            <a:noFill/>
            <a:miter lim="800000"/>
            <a:headEnd/>
            <a:tailEnd/>
          </a:ln>
        </p:spPr>
      </p:pic>
      <p:sp>
        <p:nvSpPr>
          <p:cNvPr id="20482" name="Title 1"/>
          <p:cNvSpPr>
            <a:spLocks noGrp="1"/>
          </p:cNvSpPr>
          <p:nvPr>
            <p:ph type="title"/>
          </p:nvPr>
        </p:nvSpPr>
        <p:spPr>
          <a:xfrm>
            <a:off x="1042988" y="1027113"/>
            <a:ext cx="7024687" cy="2833687"/>
          </a:xfrm>
        </p:spPr>
        <p:txBody>
          <a:bodyPr/>
          <a:lstStyle/>
          <a:p>
            <a:pPr eaLnBrk="1" hangingPunct="1"/>
            <a:r>
              <a:rPr lang="en-GB" sz="1800" dirty="0" smtClean="0"/>
              <a:t>The plants had always lived happily in the garden. Every year the ground was fertilised, the gardener watered them in dry weather and chopped back the bigger shrubs when they started  to takeover the garden. But, last year the gardener had died and the  students who had moved </a:t>
            </a:r>
            <a:r>
              <a:rPr lang="en-GB" sz="1800" dirty="0" smtClean="0"/>
              <a:t>in </a:t>
            </a:r>
            <a:r>
              <a:rPr lang="en-GB" sz="1800" dirty="0" smtClean="0"/>
              <a:t>didn’t care about the garden. Nobody </a:t>
            </a:r>
            <a:br>
              <a:rPr lang="en-GB" sz="1800" dirty="0" smtClean="0"/>
            </a:br>
            <a:r>
              <a:rPr lang="en-GB" sz="1800" dirty="0" smtClean="0"/>
              <a:t>pruned the shrubs, </a:t>
            </a:r>
            <a:br>
              <a:rPr lang="en-GB" sz="1800" dirty="0" smtClean="0"/>
            </a:br>
            <a:r>
              <a:rPr lang="en-GB" sz="1800" dirty="0" smtClean="0"/>
              <a:t>fertilised the ground or </a:t>
            </a:r>
            <a:br>
              <a:rPr lang="en-GB" sz="1800" dirty="0" smtClean="0"/>
            </a:br>
            <a:r>
              <a:rPr lang="en-GB" sz="1800" dirty="0" smtClean="0"/>
              <a:t>watered in dry weather. The</a:t>
            </a:r>
            <a:br>
              <a:rPr lang="en-GB" sz="1800" dirty="0" smtClean="0"/>
            </a:br>
            <a:r>
              <a:rPr lang="en-GB" sz="1800" dirty="0" smtClean="0"/>
              <a:t>plants were simply left to </a:t>
            </a:r>
            <a:br>
              <a:rPr lang="en-GB" sz="1800" dirty="0" smtClean="0"/>
            </a:br>
            <a:r>
              <a:rPr lang="en-GB" sz="1800" dirty="0" smtClean="0"/>
              <a:t>fend for them selves.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a:xfrm>
            <a:off x="1042988" y="765175"/>
            <a:ext cx="7024687" cy="3311525"/>
          </a:xfrm>
        </p:spPr>
        <p:txBody>
          <a:bodyPr/>
          <a:lstStyle/>
          <a:p>
            <a:pPr eaLnBrk="1" hangingPunct="1"/>
            <a:r>
              <a:rPr lang="en-GB" sz="3600" smtClean="0"/>
              <a:t>“</a:t>
            </a:r>
            <a:r>
              <a:rPr lang="en-GB" sz="1800" smtClean="0"/>
              <a:t>It’s my children I worry about,”grumbled Poppy one day. “How will they survive in this over-crowded garden? If only we could move. But we have roots here, we can’t leave.” </a:t>
            </a:r>
            <a:br>
              <a:rPr lang="en-GB" sz="1800" smtClean="0"/>
            </a:br>
            <a:r>
              <a:rPr lang="en-GB" sz="1800" smtClean="0"/>
              <a:t>“It will be hard for them ,” agreed Burdock, there just is not enough space any more and the ground has become so dry!”</a:t>
            </a:r>
            <a:br>
              <a:rPr lang="en-GB" sz="1800" smtClean="0"/>
            </a:br>
            <a:r>
              <a:rPr lang="en-GB" sz="1800" smtClean="0"/>
              <a:t>“Don’t you worry ,” smiled </a:t>
            </a:r>
            <a:br>
              <a:rPr lang="en-GB" sz="1800" smtClean="0"/>
            </a:br>
            <a:r>
              <a:rPr lang="en-GB" sz="1800" smtClean="0"/>
              <a:t>the wise old sycamore. </a:t>
            </a:r>
            <a:br>
              <a:rPr lang="en-GB" sz="1800" smtClean="0"/>
            </a:br>
            <a:r>
              <a:rPr lang="en-GB" sz="1800" smtClean="0"/>
              <a:t>“They will thrive!”</a:t>
            </a:r>
            <a:br>
              <a:rPr lang="en-GB" sz="1800" smtClean="0"/>
            </a:br>
            <a:r>
              <a:rPr lang="en-GB" sz="1800" smtClean="0"/>
              <a:t>But she didn’t say how.</a:t>
            </a:r>
          </a:p>
        </p:txBody>
      </p:sp>
      <p:pic>
        <p:nvPicPr>
          <p:cNvPr id="2253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9338" y="2708275"/>
            <a:ext cx="3786187" cy="37798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3657600"/>
            <a:ext cx="3276600" cy="2500313"/>
          </a:xfrm>
          <a:prstGeom prst="rect">
            <a:avLst/>
          </a:prstGeom>
          <a:noFill/>
          <a:ln w="9525">
            <a:noFill/>
            <a:miter lim="800000"/>
            <a:headEnd/>
            <a:tailEnd/>
          </a:ln>
        </p:spPr>
      </p:pic>
      <p:sp>
        <p:nvSpPr>
          <p:cNvPr id="24578" name="Title 1"/>
          <p:cNvSpPr>
            <a:spLocks noGrp="1"/>
          </p:cNvSpPr>
          <p:nvPr>
            <p:ph type="title"/>
          </p:nvPr>
        </p:nvSpPr>
        <p:spPr>
          <a:xfrm>
            <a:off x="1042988" y="692150"/>
            <a:ext cx="7024687" cy="2952750"/>
          </a:xfrm>
        </p:spPr>
        <p:txBody>
          <a:bodyPr/>
          <a:lstStyle/>
          <a:p>
            <a:pPr eaLnBrk="1" hangingPunct="1"/>
            <a:r>
              <a:rPr lang="en-GB" sz="1800" smtClean="0"/>
              <a:t>The next morning, as the wind blew gently through the garden, Poppy heard the sound of a gentle ‘pop’.</a:t>
            </a:r>
            <a:br>
              <a:rPr lang="en-GB" sz="1800" smtClean="0"/>
            </a:br>
            <a:r>
              <a:rPr lang="en-GB" sz="1800" smtClean="0"/>
              <a:t>She looked across to Sweet Pea. “Your  seed pods are exploding Sweet Pea!” she cried, “Oh, you poor thing, your children will be gone forever,”</a:t>
            </a:r>
            <a:br>
              <a:rPr lang="en-GB" sz="1800" smtClean="0"/>
            </a:br>
            <a:r>
              <a:rPr lang="en-GB" sz="1800" smtClean="0"/>
              <a:t>And, as she stared in disbelief, she saw the tiny little seeds flying through the fence.</a:t>
            </a:r>
            <a:br>
              <a:rPr lang="en-GB" sz="1800" smtClean="0"/>
            </a:br>
            <a:r>
              <a:rPr lang="en-GB" sz="1800" smtClean="0"/>
              <a:t>What she didn’t see, but the sycamore did, was that the seeds landed in the rich, well watered soil of Mr Singh’s garden, next door. Next spring they would germinate and grow into beautiful, delicate plants, just like their mother.</a:t>
            </a:r>
          </a:p>
        </p:txBody>
      </p:sp>
      <p:pic>
        <p:nvPicPr>
          <p:cNvPr id="24579" name="Picture 1027" descr="f490a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3657600"/>
            <a:ext cx="3429000" cy="24907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a:xfrm>
            <a:off x="1095375" y="836613"/>
            <a:ext cx="7024688" cy="2447925"/>
          </a:xfrm>
        </p:spPr>
        <p:txBody>
          <a:bodyPr/>
          <a:lstStyle/>
          <a:p>
            <a:pPr eaLnBrk="1" hangingPunct="1"/>
            <a:r>
              <a:rPr lang="en-GB" sz="1800" smtClean="0"/>
              <a:t>Just then, a stray dog, wandered into the garden. It cocked it’s leg, as dogs, do against poor old Burdock. </a:t>
            </a:r>
            <a:br>
              <a:rPr lang="en-GB" sz="1800" smtClean="0"/>
            </a:br>
            <a:r>
              <a:rPr lang="en-GB" sz="1800" smtClean="0"/>
              <a:t>“Ugh!” squealed Burdock. “ This is so humiliating. Can  things can get any worse?”</a:t>
            </a:r>
            <a:br>
              <a:rPr lang="en-GB" sz="1800" smtClean="0"/>
            </a:br>
            <a:r>
              <a:rPr lang="en-GB" sz="1800" smtClean="0"/>
              <a:t>But then, as the dog ran off, she noticed, stuck to her fur, were three of her precious seeds, clinging on for dear life.</a:t>
            </a:r>
            <a:br>
              <a:rPr lang="en-GB" sz="1800" smtClean="0"/>
            </a:br>
            <a:r>
              <a:rPr lang="en-GB" sz="1800" smtClean="0"/>
              <a:t>Later that day, when the dog  re-joined it’s master in the park, the burs brushed off and fell into soil amongst a clump of trees, ready to sprout again the following year.</a:t>
            </a:r>
          </a:p>
        </p:txBody>
      </p:sp>
      <p:pic>
        <p:nvPicPr>
          <p:cNvPr id="266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0338" y="3576638"/>
            <a:ext cx="3816350" cy="25511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a:xfrm>
            <a:off x="1042988" y="1027113"/>
            <a:ext cx="7024687" cy="2689225"/>
          </a:xfrm>
        </p:spPr>
        <p:txBody>
          <a:bodyPr/>
          <a:lstStyle/>
          <a:p>
            <a:pPr eaLnBrk="1" hangingPunct="1"/>
            <a:r>
              <a:rPr lang="en-GB" sz="1600" smtClean="0"/>
              <a:t>The garden was always full of birds at this time of year and Bramble knew that soon her glossy black fruit would provide a feast for  the robins and blackbirds that made their home there. As she thought about this a pigeon landed on her branches and started stripping the barely ripe fruit from the stem. The seeds, encased in the ripe fruit , passed into the bird’s stomach.  </a:t>
            </a:r>
            <a:br>
              <a:rPr lang="en-GB" sz="1600" smtClean="0"/>
            </a:br>
            <a:r>
              <a:rPr lang="en-GB" sz="1600" smtClean="0"/>
              <a:t>The pigeon didn’t stay long and soon it was off, flying over the fence into the next garden. Before long, it’s droppings  fell into the soil, and with it Bramble’s precious seeds. They too would germinate and grow and have a better life in a garden with plenty of space that was loved and well cared for.</a:t>
            </a:r>
          </a:p>
        </p:txBody>
      </p:sp>
      <p:pic>
        <p:nvPicPr>
          <p:cNvPr id="2867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7900" y="3716338"/>
            <a:ext cx="3021013" cy="2365375"/>
          </a:xfrm>
          <a:prstGeom prst="rect">
            <a:avLst/>
          </a:prstGeom>
          <a:noFill/>
          <a:ln w="9525">
            <a:noFill/>
            <a:miter lim="800000"/>
            <a:headEnd/>
            <a:tailEnd/>
          </a:ln>
        </p:spPr>
      </p:pic>
      <p:pic>
        <p:nvPicPr>
          <p:cNvPr id="2867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2988" y="3732213"/>
            <a:ext cx="3738562" cy="2349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GB" sz="1800" dirty="0" smtClean="0">
                <a:ea typeface="+mj-ea"/>
                <a:cs typeface="+mj-cs"/>
              </a:rPr>
              <a:t>The wind was blowing quite strongly now and Poppy was shaking to and fro with the force of it. As she shook, her seeds were blown out of their holder and into an empty  patch of soil away from the overgrown shrubs that were choking the plants. </a:t>
            </a:r>
            <a:endParaRPr lang="en-GB" sz="1800" dirty="0">
              <a:ea typeface="+mj-ea"/>
              <a:cs typeface="+mj-cs"/>
            </a:endParaRPr>
          </a:p>
        </p:txBody>
      </p:sp>
      <p:pic>
        <p:nvPicPr>
          <p:cNvPr id="307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08425" y="3009900"/>
            <a:ext cx="2962275" cy="3355975"/>
          </a:xfrm>
          <a:prstGeom prst="rect">
            <a:avLst/>
          </a:prstGeom>
          <a:noFill/>
          <a:ln w="9525">
            <a:noFill/>
            <a:miter lim="800000"/>
            <a:headEnd/>
            <a:tailEnd/>
          </a:ln>
        </p:spPr>
      </p:pic>
      <p:pic>
        <p:nvPicPr>
          <p:cNvPr id="307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1913" y="2349500"/>
            <a:ext cx="2565400" cy="4029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Austin</Template>
  <TotalTime>307</TotalTime>
  <Words>549</Words>
  <Application>Microsoft Office PowerPoint</Application>
  <PresentationFormat>On-screen Show (4:3)</PresentationFormat>
  <Paragraphs>12</Paragraphs>
  <Slides>11</Slides>
  <Notes>11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Austin</vt:lpstr>
      <vt:lpstr>The story of the five plants.</vt:lpstr>
      <vt:lpstr>In a small dark garden in Selly Oak, Birmingham, there lived five plants.</vt:lpstr>
      <vt:lpstr>Poppy, was tall, elegant and thoughtful. Sweet Pea, was a climber with soft, delicate petals and Burdock was a bit spikey, but had a gentle heart. Bramble was an explorer, always sending out shoots into new ground, and Dandelion was bright and cheerful, seeing the best in everything. They lived in the small, overcrowded garden, overlooked by a wise old sycamore tree. She was so tall, she could see over the garden fence, into the neat, well tended gardens beyond and across to the park on the other side of the road.</vt:lpstr>
      <vt:lpstr>The plants had always lived happily in the garden. Every year the ground was fertilised, the gardener watered them in dry weather and chopped back the bigger shrubs when they started  to takeover the garden. But, last year the gardener had died and the  students who had moved in didn’t care about the garden. Nobody  pruned the shrubs,  fertilised the ground or  watered in dry weather. The plants were simply left to  fend for them selves.</vt:lpstr>
      <vt:lpstr>“It’s my children I worry about,”grumbled Poppy one day. “How will they survive in this over-crowded garden? If only we could move. But we have roots here, we can’t leave.”  “It will be hard for them ,” agreed Burdock, there just is not enough space any more and the ground has become so dry!” “Don’t you worry ,” smiled  the wise old sycamore.  “They will thrive!” But she didn’t say how.</vt:lpstr>
      <vt:lpstr>The next morning, as the wind blew gently through the garden, Poppy heard the sound of a gentle ‘pop’. She looked across to Sweet Pea. “Your  seed pods are exploding Sweet Pea!” she cried, “Oh, you poor thing, your children will be gone forever,” And, as she stared in disbelief, she saw the tiny little seeds flying through the fence. What she didn’t see, but the sycamore did, was that the seeds landed in the rich, well watered soil of Mr Singh’s garden, next door. Next spring they would germinate and grow into beautiful, delicate plants, just like their mother.</vt:lpstr>
      <vt:lpstr>Just then, a stray dog, wandered into the garden. It cocked it’s leg, as dogs, do against poor old Burdock.  “Ugh!” squealed Burdock. “ This is so humiliating. Can  things can get any worse?” But then, as the dog ran off, she noticed, stuck to her fur, were three of her precious seeds, clinging on for dear life. Later that day, when the dog  re-joined it’s master in the park, the burs brushed off and fell into soil amongst a clump of trees, ready to sprout again the following year.</vt:lpstr>
      <vt:lpstr>The garden was always full of birds at this time of year and Bramble knew that soon her glossy black fruit would provide a feast for  the robins and blackbirds that made their home there. As she thought about this a pigeon landed on her branches and started stripping the barely ripe fruit from the stem. The seeds, encased in the ripe fruit , passed into the bird’s stomach.   The pigeon didn’t stay long and soon it was off, flying over the fence into the next garden. Before long, it’s droppings  fell into the soil, and with it Bramble’s precious seeds. They too would germinate and grow and have a better life in a garden with plenty of space that was loved and well cared for.</vt:lpstr>
      <vt:lpstr>The wind was blowing quite strongly now and Poppy was shaking to and fro with the force of it. As she shook, her seeds were blown out of their holder and into an empty  patch of soil away from the overgrown shrubs that were choking the plants. </vt:lpstr>
      <vt:lpstr>Dandelion, smiled as she saw the seeds land. “They will  be very happy there ,” she whispered to Poppy. And with that, a puff of wind picked up all her own seeds and carried them away, far, far away, to a small, empty patch of land by the canal that flowed through Selly Oak on its way to the city.. There, they germinated , put down roots and grew, ready to produce, bright, new  sunshiny flowers and seeds  the following year. </vt:lpstr>
      <vt:lpstr>Well, thought the sycamore, all the seeds have gone now. They will all be better off in their new homes. Their mothers need not have worried. Plants will always find new homes when they need to,  even if they can’t  move themselves!</vt:lpstr>
    </vt:vector>
  </TitlesOfParts>
  <Company>RM plc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story of the five plants.</dc:title>
  <dc:creator>hhobbs2</dc:creator>
  <cp:lastModifiedBy>Gareth Pitchford</cp:lastModifiedBy>
  <cp:revision>19</cp:revision>
  <dcterms:created xsi:type="dcterms:W3CDTF">2014-07-02T12:35:15Z</dcterms:created>
  <dcterms:modified xsi:type="dcterms:W3CDTF">2014-09-02T20:52:46Z</dcterms:modified>
</cp:coreProperties>
</file>