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5FC97E-1ED0-440D-8B06-27F7D701EB14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6A801A-98D3-411E-AC75-E886C60C1D9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132856"/>
            <a:ext cx="72728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Are you ready?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You have 2 minutes!</a:t>
            </a:r>
          </a:p>
          <a:p>
            <a:pPr algn="ctr"/>
            <a:endParaRPr lang="en-GB" sz="3600" dirty="0" smtClean="0">
              <a:solidFill>
                <a:srgbClr val="FF0000"/>
              </a:solidFill>
            </a:endParaRPr>
          </a:p>
          <a:p>
            <a:pPr algn="ctr"/>
            <a:r>
              <a:rPr lang="en-GB" sz="1400" smtClean="0">
                <a:solidFill>
                  <a:srgbClr val="FF0000"/>
                </a:solidFill>
              </a:rPr>
              <a:t>Click twice</a:t>
            </a:r>
            <a:endParaRPr lang="en-GB" sz="3600" dirty="0" smtClean="0">
              <a:solidFill>
                <a:srgbClr val="FF0000"/>
              </a:solidFill>
            </a:endParaRP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60948" y="227995"/>
            <a:ext cx="803122" cy="6250756"/>
            <a:chOff x="2123728" y="227995"/>
            <a:chExt cx="803122" cy="6250756"/>
          </a:xfrm>
        </p:grpSpPr>
        <p:pic>
          <p:nvPicPr>
            <p:cNvPr id="16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27995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243159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310888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413049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509120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762" y="5589240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123728" y="227995"/>
            <a:ext cx="803122" cy="6250756"/>
            <a:chOff x="2123728" y="227995"/>
            <a:chExt cx="803122" cy="6250756"/>
          </a:xfrm>
        </p:grpSpPr>
        <p:pic>
          <p:nvPicPr>
            <p:cNvPr id="6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27995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243159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310888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413049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509120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Peter\AppData\Local\Microsoft\Windows\Temporary Internet Files\Content.IE5\DT5HUICC\MP90038466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762" y="5589240"/>
              <a:ext cx="792088" cy="88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1109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02" y="1486273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02" y="2554002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02" y="3656163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02" y="4752234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93" y="5832354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0474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6273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37439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84" y="3532159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84" y="4653136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53" y="5733256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299" y="435634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299" y="1499353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299" y="2537439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299" y="3579963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299" y="4679571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299" y="5743155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6588" y="496121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6588" y="1511285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6588" y="2579014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6588" y="3656163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6588" y="4776940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Peter\AppData\Local\Microsoft\Windows\Temporary Internet Files\Content.IE5\W4EO5NC8\MC9003537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6588" y="5807342"/>
            <a:ext cx="453306" cy="4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eter\AppData\Local\Microsoft\Windows\Temporary Internet Files\Content.IE5\72IM9WRF\MC9002643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81" y="2679725"/>
            <a:ext cx="1541259" cy="22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flight_of_the_bumbleb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45551" y="6136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2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1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3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3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3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0"/>
                            </p:stCondLst>
                            <p:childTnLst>
                              <p:par>
                                <p:cTn id="39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4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0"/>
                            </p:stCondLst>
                            <p:childTnLst>
                              <p:par>
                                <p:cTn id="42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4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5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4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0"/>
                            </p:stCondLst>
                            <p:childTnLst>
                              <p:par>
                                <p:cTn id="48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4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0"/>
                            </p:stCondLst>
                            <p:childTnLst>
                              <p:par>
                                <p:cTn id="51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5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0"/>
                            </p:stCondLst>
                            <p:childTnLst>
                              <p:par>
                                <p:cTn id="54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5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0"/>
                            </p:stCondLst>
                            <p:childTnLst>
                              <p:par>
                                <p:cTn id="57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5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60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6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0"/>
                            </p:stCondLst>
                            <p:childTnLst>
                              <p:par>
                                <p:cTn id="63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6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0"/>
                            </p:stCondLst>
                            <p:childTnLst>
                              <p:par>
                                <p:cTn id="66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6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9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7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72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7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75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7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78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7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</a:rPr>
              <a:t>Did you finish in time?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 descr="C:\Users\Peter\AppData\Local\Microsoft\Windows\Temporary Internet Files\Content.IE5\72IM9WRF\MC90043756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606922" cy="36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17</Words>
  <Application>Microsoft Office PowerPoint</Application>
  <PresentationFormat>On-screen Show (4:3)</PresentationFormat>
  <Paragraphs>6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Spring</vt:lpstr>
      <vt:lpstr>PowerPoint Presentation</vt:lpstr>
      <vt:lpstr>PowerPoint Presentation</vt:lpstr>
      <vt:lpstr>Did you finish in time?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26</cp:revision>
  <dcterms:created xsi:type="dcterms:W3CDTF">2013-07-31T09:14:11Z</dcterms:created>
  <dcterms:modified xsi:type="dcterms:W3CDTF">2013-09-11T14:26:47Z</dcterms:modified>
</cp:coreProperties>
</file>