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77" r:id="rId7"/>
    <p:sldId id="275" r:id="rId8"/>
    <p:sldId id="261" r:id="rId9"/>
    <p:sldId id="269" r:id="rId10"/>
    <p:sldId id="273" r:id="rId11"/>
    <p:sldId id="272" r:id="rId12"/>
    <p:sldId id="263" r:id="rId13"/>
    <p:sldId id="264" r:id="rId14"/>
    <p:sldId id="265" r:id="rId15"/>
    <p:sldId id="276" r:id="rId16"/>
    <p:sldId id="266" r:id="rId17"/>
    <p:sldId id="267" r:id="rId18"/>
    <p:sldId id="268" r:id="rId19"/>
    <p:sldId id="271" r:id="rId20"/>
    <p:sldId id="270" r:id="rId21"/>
    <p:sldId id="274" r:id="rId22"/>
    <p:sldId id="262" r:id="rId2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D899F-6B43-4691-9F51-7B5643BE3FFC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4C84C-5BA2-47B8-8A99-6F34A99174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9EBC4-D48C-406D-A8E1-C786E5E7F7DA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FC4A5-577D-49C4-BCB1-FB644666DE9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9E1C-943D-4B42-BD0D-024CFFF8B8B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57F82-84DF-4811-84CA-CB7F127DB80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DA92D-3D68-46FE-8B67-2453100D4D8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9DAE6-F9D8-4E7A-BBF0-1AB9DB1AA2B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0B23-7305-43A0-98CC-A14ACC56D4F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DD631-6665-4AB5-99F6-AB6819059A7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04D73-3B5A-446A-8AFC-5D932834321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0F918-95B0-4223-8B35-16649ECCD0E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8CCDD-0864-43DC-A61E-0AB1787B102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9E412-17B6-4219-B2B9-55C8113261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828B4-B3AC-4688-B4A4-BD5F0C6AE98D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900F4-4336-4182-92F4-9A2FD409CB1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03234-91EC-460C-A04E-65695C36478C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D9629-146B-4B6E-91A8-09714EEDCF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CADCB-30E0-4B9A-8007-524C9E3E0A6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CC9D1-495F-440F-807D-D5C00AEBAF5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EBA86-3C11-4535-9063-0F5B7A904E0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1AF45-B38C-494A-BB4B-6128A64DCEB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079CCC-255D-477A-AABE-EFA2B9E2E88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1AC57D-ABBD-4596-8773-665AD555907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after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940425" y="3789363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while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6011863" y="5157788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8313" y="2349500"/>
            <a:ext cx="4319587" cy="3325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I’ll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think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about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you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a lot ______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you’re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away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0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in </a:t>
            </a:r>
            <a:r>
              <a:rPr lang="fr-FR" sz="32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order</a:t>
            </a: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to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940425" y="3789363"/>
            <a:ext cx="24479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when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6011863" y="5157788"/>
            <a:ext cx="24479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because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7544" y="2420888"/>
            <a:ext cx="4319587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We’ll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have to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borrow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some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money _____ </a:t>
            </a:r>
          </a:p>
          <a:p>
            <a:pPr algn="ctr">
              <a:lnSpc>
                <a:spcPct val="150000"/>
              </a:lnSpc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pay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our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bills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as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940425" y="3789363"/>
            <a:ext cx="24479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when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6011863" y="5157788"/>
            <a:ext cx="24479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before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9552" y="2420888"/>
            <a:ext cx="4319587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_____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she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was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out, I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left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her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a message.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after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940425" y="3789363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until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6011863" y="5157788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7544" y="2636912"/>
            <a:ext cx="4319587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You’ll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have to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wait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 Sue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comes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0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until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940425" y="3789363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since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5580112" y="5157788"/>
            <a:ext cx="31683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because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7544" y="2060848"/>
            <a:ext cx="4319587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haven’t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seen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her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she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left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the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town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0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if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724128" y="3789363"/>
            <a:ext cx="29523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unless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5652121" y="5157788"/>
            <a:ext cx="30963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because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1560" y="2492896"/>
            <a:ext cx="4319587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I’ll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buy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you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a car ____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you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pass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your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exams.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after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652120" y="3789363"/>
            <a:ext cx="30243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so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that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6011863" y="5157788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8313" y="2349500"/>
            <a:ext cx="4319587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booked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a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babysitter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_______ I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could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go out.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0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unless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940425" y="3789363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while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6011863" y="5157788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3568" y="2492896"/>
            <a:ext cx="4319587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You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won’t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improve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you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practise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although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580112" y="3789363"/>
            <a:ext cx="30963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in case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5508104" y="5157788"/>
            <a:ext cx="32403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in </a:t>
            </a:r>
            <a:r>
              <a:rPr lang="fr-FR" sz="32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order</a:t>
            </a: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to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7544" y="2060848"/>
            <a:ext cx="4319587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We’d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better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leave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now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_______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there’s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a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traffic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jam.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0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after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940425" y="3789363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but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6011863" y="5157788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9552" y="2060848"/>
            <a:ext cx="4319587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The country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was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nice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 the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weather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was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awful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0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but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724128" y="3789363"/>
            <a:ext cx="29523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while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5652121" y="5157788"/>
            <a:ext cx="30963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because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1560" y="2636912"/>
            <a:ext cx="4319587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took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a taxi _______ I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was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late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0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940425" y="3789363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while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6011863" y="5157788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9552" y="3068960"/>
            <a:ext cx="4319587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My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leg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hurts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 I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walk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in spite of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940425" y="3789363"/>
            <a:ext cx="24479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when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6011863" y="5157788"/>
            <a:ext cx="24479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because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9552" y="1988840"/>
            <a:ext cx="4319587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______ of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writing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several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times I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got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no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answer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724128" y="3789363"/>
            <a:ext cx="29523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while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5652121" y="5157788"/>
            <a:ext cx="30963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since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1560" y="2636912"/>
            <a:ext cx="4319587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She’s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been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sad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he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left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her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0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before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940425" y="3789363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while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5724128" y="5157788"/>
            <a:ext cx="29523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because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3568" y="2492896"/>
            <a:ext cx="4319587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got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to the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bank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just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it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closed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724128" y="3789363"/>
            <a:ext cx="29523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while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5652121" y="5157788"/>
            <a:ext cx="30963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after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1560" y="2636912"/>
            <a:ext cx="4319587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I’ll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tidy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up _____ the party.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0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but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940425" y="3789363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until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6011863" y="5157788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9552" y="2996952"/>
            <a:ext cx="4319587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I’ll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love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you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______ I die.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0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as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724128" y="3789363"/>
            <a:ext cx="29523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although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5652121" y="5157788"/>
            <a:ext cx="30963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because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7544" y="1779687"/>
            <a:ext cx="4319587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She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heard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the news on the radio ____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she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was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driving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to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work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although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940425" y="3789363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while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6011863" y="5157788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9552" y="1988840"/>
            <a:ext cx="4319587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________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he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was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late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, John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didn’t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bother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to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hurry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as </a:t>
            </a:r>
            <a:r>
              <a:rPr lang="fr-FR" sz="32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soon</a:t>
            </a: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as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724128" y="3789363"/>
            <a:ext cx="29523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2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while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5652121" y="5157788"/>
            <a:ext cx="30963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but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9552" y="2564904"/>
            <a:ext cx="4319587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fell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in love _______ I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saw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him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unless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724128" y="3789363"/>
            <a:ext cx="29523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2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although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5652121" y="5157788"/>
            <a:ext cx="30963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as </a:t>
            </a:r>
            <a:r>
              <a:rPr lang="fr-FR" sz="32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soon</a:t>
            </a: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as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7544" y="2060848"/>
            <a:ext cx="4319587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________ Linda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left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the house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it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tarted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to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rain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0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700213"/>
            <a:ext cx="4968875" cy="48974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5580063" y="2349500"/>
            <a:ext cx="3168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after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5580112" y="3789363"/>
            <a:ext cx="31683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2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although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5652120" y="5157788"/>
            <a:ext cx="30963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as </a:t>
            </a:r>
            <a:r>
              <a:rPr lang="fr-FR" sz="32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soon</a:t>
            </a:r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as</a:t>
            </a:r>
            <a:endParaRPr lang="fr-FR" sz="32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7950" y="188913"/>
            <a:ext cx="8856663" cy="132873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LINKING 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choose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from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the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three</a:t>
            </a:r>
            <a:r>
              <a:rPr lang="fr-FR" sz="3600" dirty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 </a:t>
            </a:r>
            <a:r>
              <a:rPr lang="fr-FR" sz="3600" dirty="0" err="1">
                <a:solidFill>
                  <a:schemeClr val="accent4">
                    <a:lumMod val="75000"/>
                  </a:schemeClr>
                </a:solidFill>
                <a:latin typeface="Snap ITC" pitchFamily="82" charset="0"/>
                <a:cs typeface="+mn-cs"/>
              </a:rPr>
              <a:t>given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8313" y="2349500"/>
            <a:ext cx="4319587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________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it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was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raining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we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still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went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 for a </a:t>
            </a:r>
            <a:r>
              <a:rPr lang="fr-FR" sz="3600" dirty="0" err="1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walk</a:t>
            </a:r>
            <a:r>
              <a:rPr lang="fr-FR" sz="3600" dirty="0" smtClean="0">
                <a:solidFill>
                  <a:schemeClr val="accent4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accent4">
                  <a:lumMod val="75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0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444</Words>
  <Application>Microsoft Office PowerPoint</Application>
  <PresentationFormat>On-screen Show (4:3)</PresentationFormat>
  <Paragraphs>134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20</cp:revision>
  <dcterms:created xsi:type="dcterms:W3CDTF">2011-03-23T14:06:31Z</dcterms:created>
  <dcterms:modified xsi:type="dcterms:W3CDTF">2013-04-11T10:16:28Z</dcterms:modified>
</cp:coreProperties>
</file>