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CD5D-20E0-4604-ACBB-45C5BBA10CDB}" type="datetimeFigureOut">
              <a:rPr lang="fr-FR" smtClean="0"/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734A-37C0-40C7-B13D-A8D630C3EB9A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475656" y="0"/>
            <a:ext cx="633670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chemeClr val="tx2"/>
                </a:solidFill>
                <a:latin typeface="Ravie" pitchFamily="82" charset="0"/>
              </a:rPr>
              <a:t>Prepositions</a:t>
            </a:r>
            <a:r>
              <a:rPr lang="fr-FR" sz="4000" dirty="0" smtClean="0">
                <a:solidFill>
                  <a:schemeClr val="tx2"/>
                </a:solidFill>
                <a:latin typeface="Ravie" pitchFamily="82" charset="0"/>
              </a:rPr>
              <a:t> </a:t>
            </a:r>
          </a:p>
          <a:p>
            <a:pPr algn="ctr"/>
            <a:r>
              <a:rPr lang="fr-FR" sz="4000" dirty="0" smtClean="0">
                <a:solidFill>
                  <a:schemeClr val="tx2"/>
                </a:solidFill>
                <a:latin typeface="Ravie" pitchFamily="82" charset="0"/>
              </a:rPr>
              <a:t>of </a:t>
            </a:r>
          </a:p>
          <a:p>
            <a:pPr algn="ctr"/>
            <a:r>
              <a:rPr lang="fr-FR" sz="4000" dirty="0" smtClean="0">
                <a:solidFill>
                  <a:schemeClr val="tx2"/>
                </a:solidFill>
                <a:latin typeface="Ravie" pitchFamily="82" charset="0"/>
              </a:rPr>
              <a:t>time</a:t>
            </a:r>
            <a:endParaRPr lang="fr-FR" sz="4000" dirty="0">
              <a:solidFill>
                <a:schemeClr val="tx2"/>
              </a:solidFill>
              <a:latin typeface="Ravie" pitchFamily="8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475656" y="4919008"/>
            <a:ext cx="633670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one point in time:  on, </a:t>
            </a:r>
            <a:r>
              <a:rPr lang="fr-FR" sz="240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at</a:t>
            </a:r>
            <a:r>
              <a:rPr lang="fr-FR" sz="240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, in</a:t>
            </a:r>
            <a:endParaRPr lang="fr-FR" sz="24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endParaRPr lang="fr-FR" sz="24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r>
              <a:rPr lang="fr-FR" sz="24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extended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time: </a:t>
            </a:r>
            <a:r>
              <a:rPr lang="fr-FR" sz="24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since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, for, by, </a:t>
            </a:r>
            <a:r>
              <a:rPr lang="fr-FR" sz="24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from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-</a:t>
            </a:r>
            <a:r>
              <a:rPr lang="fr-FR" sz="24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o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, </a:t>
            </a:r>
            <a:r>
              <a:rPr lang="fr-FR" sz="24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from-until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, </a:t>
            </a:r>
            <a:r>
              <a:rPr lang="fr-FR" sz="24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during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, </a:t>
            </a:r>
            <a:r>
              <a:rPr lang="fr-FR" sz="24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with</a:t>
            </a: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(in)</a:t>
            </a:r>
            <a:endParaRPr lang="fr-FR" sz="24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23528" y="3687901"/>
            <a:ext cx="8496944" cy="286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 Christmas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decorations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were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up ______ the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beginning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of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December</a:t>
            </a:r>
            <a:endParaRPr lang="fr-FR" sz="36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 the end of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January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  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9592" y="465313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from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573325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until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6" name="Image 5" descr="bells holl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2316480" cy="1028700"/>
          </a:xfrm>
          <a:prstGeom prst="rect">
            <a:avLst/>
          </a:prstGeom>
        </p:spPr>
      </p:pic>
      <p:pic>
        <p:nvPicPr>
          <p:cNvPr id="11266" name="Picture 2" descr="C:\Users\Utilisateur\AppData\Local\Microsoft\Windows\Temporary Internet Files\Content.IE5\LVL42UWD\MC9003431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32656"/>
            <a:ext cx="1075334" cy="10012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522920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She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fell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asleep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______ </a:t>
            </a: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 film.  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96136" y="5085184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during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0242" name="Picture 2" descr="C:\Users\Utilisateur\AppData\Local\Microsoft\Windows\Temporary Internet Files\Content.IE5\0TY1M3QR\MC900286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2132091" cy="21652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522920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What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do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you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normally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do _____ 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Sundays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23728" y="573325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2290" name="Picture 2" descr="C:\Users\Utilisateur\AppData\Local\Microsoft\Windows\Temporary Internet Files\Content.IE5\A51V1770\MC900332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1820570" cy="17894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522920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you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going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to </a:t>
            </a: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 pub ____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noon</a:t>
            </a:r>
            <a:r>
              <a:rPr lang="fr-FR" sz="36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139952" y="573325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at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3314" name="Picture 2" descr="C:\Users\Utilisateur\AppData\Local\Microsoft\Windows\Temporary Internet Files\Content.IE5\1THN781P\MC9002872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935933" cy="19495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522920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We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met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some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nice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people</a:t>
            </a: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________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our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holiday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31640" y="573325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during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4339" name="Picture 3" descr="C:\Users\Utilisateur\AppData\Local\Microsoft\Windows\Temporary Internet Files\Content.IE5\RXPTVUJI\MC9002149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065699" cy="17322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522920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I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usually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do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my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housework</a:t>
            </a:r>
            <a:endParaRPr lang="fr-FR" sz="36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______ the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mornings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03648" y="573325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5362" name="Picture 2" descr="C:\Users\Utilisateur\AppData\Local\Microsoft\Windows\Temporary Internet Files\Content.IE5\A51V1770\MC9002785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819656" cy="13880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522920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He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should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finish the plans</a:t>
            </a: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________ the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week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19672" y="566124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within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6386" name="Picture 2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807769" cy="19138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522920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My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grandfather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lived</a:t>
            </a:r>
            <a:endParaRPr lang="fr-FR" sz="36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 1901 ____ 2003.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616" y="573325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from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16016" y="573325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to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8434" name="Picture 2" descr="C:\Users\Utilisateur\AppData\Local\Microsoft\Windows\Temporary Internet Files\Content.IE5\CGSA2OLU\MC9001571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345997" cy="17995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522920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We’ve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had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our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car</a:t>
            </a: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 last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year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51720" y="566124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since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7413" name="Picture 5" descr="C:\Users\Utilisateur\AppData\Local\Microsoft\Windows\Temporary Internet Files\Content.IE5\RXPTVUJI\MC900149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619469" cy="22558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522920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She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lived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in Scotland </a:t>
            </a: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twenty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years</a:t>
            </a:r>
            <a:r>
              <a:rPr lang="fr-FR" sz="3600" dirty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03648" y="566124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for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19458" name="Picture 2" descr="C:\Users\Utilisateur\AppData\Local\Microsoft\Windows\Temporary Internet Files\Content.IE5\RXPTVUJI\MC9004130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140344" cy="16466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437112"/>
            <a:ext cx="849694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We’ll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seeing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them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_____ a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week’s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time.</a:t>
            </a:r>
            <a:endParaRPr lang="fr-FR" sz="40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75656" y="501317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50" name="Picture 2" descr="C:\Users\Utilisateur\AppData\Local\Microsoft\Windows\Temporary Internet Files\Content.IE5\CGSA2OLU\MC9002902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981200" cy="18303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869160"/>
            <a:ext cx="849694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students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studied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for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their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exam ________ the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holidays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27984" y="530120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during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482" name="Picture 2" descr="C:\Users\Utilisateur\AppData\Local\Microsoft\Windows\Temporary Internet Files\Content.IE5\LVL42UWD\MC900089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95882" cy="1723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86916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students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sat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their</a:t>
            </a:r>
            <a:endParaRPr lang="fr-FR" sz="36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exam _____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Monday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03848" y="530120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482" name="Picture 2" descr="C:\Users\Utilisateur\AppData\Local\Microsoft\Windows\Temporary Internet Files\Content.IE5\LVL42UWD\MC900089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95882" cy="1723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86916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 exam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lasted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</a:p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______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three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hours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19672" y="530120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for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482" name="Picture 2" descr="C:\Users\Utilisateur\AppData\Local\Microsoft\Windows\Temporary Internet Files\Content.IE5\LVL42UWD\MC900089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95882" cy="1723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869160"/>
            <a:ext cx="849694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They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should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have the </a:t>
            </a:r>
          </a:p>
          <a:p>
            <a:pPr algn="ctr"/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results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_______ the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month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95936" y="530120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within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482" name="Picture 2" descr="C:\Users\Utilisateur\AppData\Local\Microsoft\Windows\Temporary Internet Files\Content.IE5\LVL42UWD\MC900089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95882" cy="1723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869160"/>
            <a:ext cx="849694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_______ the exam a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bird</a:t>
            </a:r>
            <a:endParaRPr lang="fr-FR" sz="36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pPr algn="ctr"/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flew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in the </a:t>
            </a:r>
            <a:r>
              <a:rPr lang="fr-FR" sz="36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window</a:t>
            </a:r>
            <a:r>
              <a:rPr lang="fr-FR" sz="36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7584" y="465313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During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20482" name="Picture 2" descr="C:\Users\Utilisateur\AppData\Local\Microsoft\Windows\Temporary Internet Files\Content.IE5\LVL42UWD\MC900089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95882" cy="1723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437112"/>
            <a:ext cx="849694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I’ll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staying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in Madrid ____ July ____ August.</a:t>
            </a:r>
            <a:endParaRPr lang="fr-FR" sz="40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501317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from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39952" y="501317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to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3074" name="Picture 2" descr="C:\Users\Utilisateur\AppData\Local\Microsoft\Windows\Temporary Internet Files\Content.IE5\RXPTVUJI\MC9004343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1841500" cy="1597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437112"/>
            <a:ext cx="849694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I must finish painting the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kitchen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______ </a:t>
            </a:r>
          </a:p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month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40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36096" y="501317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within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4098" name="Picture 2" descr="C:\Users\Utilisateur\AppData\Local\Microsoft\Windows\Temporary Internet Files\Content.IE5\0TY1M3QR\MC9002324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65324">
            <a:off x="320300" y="345865"/>
            <a:ext cx="2826190" cy="12931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437112"/>
            <a:ext cx="849694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They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should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arriving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_____ Saturday.</a:t>
            </a:r>
            <a:endParaRPr lang="fr-FR" sz="40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35696" y="494116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on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5122" name="Picture 2" descr="C:\Users\Utilisateur\AppData\Local\Microsoft\Windows\Temporary Internet Files\Content.IE5\53EBHVBY\MC9002977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829714" cy="172547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437112"/>
            <a:ext cx="849694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His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son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was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born</a:t>
            </a:r>
            <a:endParaRPr lang="fr-FR" sz="4000" dirty="0" smtClean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___1970.</a:t>
            </a:r>
            <a:endParaRPr lang="fr-FR" sz="40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47864" y="501317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in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6146" name="Picture 2" descr="C:\Users\Utilisateur\AppData\Local\Microsoft\Windows\Temporary Internet Files\Content.IE5\LVL42UWD\MC9003587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1836115" cy="16120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437112"/>
            <a:ext cx="849694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play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starts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</a:p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 8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o’clock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40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339752" y="501317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at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7170" name="Picture 2" descr="C:\Users\Utilisateur\AppData\Local\Microsoft\Windows\Temporary Internet Files\Content.IE5\53EBHVBY\MC9000363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437112"/>
            <a:ext cx="849694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They’ve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been shopping </a:t>
            </a:r>
          </a:p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_______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lunchtime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40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75656" y="5013176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rgbClr val="FF0000"/>
                </a:solidFill>
                <a:latin typeface="Ravie" pitchFamily="82" charset="0"/>
              </a:rPr>
              <a:t>since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8194" name="Picture 2" descr="C:\Users\Utilisateur\AppData\Local\Microsoft\Windows\Temporary Internet Files\Content.IE5\LVL42UWD\MC9003711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1702613" cy="17583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395536" y="4437112"/>
            <a:ext cx="849694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She’s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been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fishing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</a:p>
          <a:p>
            <a:pPr algn="ctr"/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_____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two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4000" dirty="0" err="1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hours</a:t>
            </a:r>
            <a:r>
              <a:rPr lang="fr-FR" sz="4000" dirty="0" smtClean="0">
                <a:solidFill>
                  <a:schemeClr val="tx2">
                    <a:lumMod val="50000"/>
                  </a:schemeClr>
                </a:solidFill>
                <a:latin typeface="Ravie" pitchFamily="82" charset="0"/>
              </a:rPr>
              <a:t>.</a:t>
            </a:r>
            <a:endParaRPr lang="fr-FR" sz="4000" dirty="0">
              <a:solidFill>
                <a:schemeClr val="tx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91680" y="4941168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Ravie" pitchFamily="82" charset="0"/>
              </a:rPr>
              <a:t>for</a:t>
            </a:r>
            <a:endParaRPr lang="fr-FR" sz="4000" dirty="0">
              <a:solidFill>
                <a:srgbClr val="FF0000"/>
              </a:solidFill>
              <a:latin typeface="Ravie" pitchFamily="82" charset="0"/>
            </a:endParaRPr>
          </a:p>
        </p:txBody>
      </p:sp>
      <p:pic>
        <p:nvPicPr>
          <p:cNvPr id="9219" name="Picture 3" descr="C:\Users\Utilisateur\AppData\Local\Microsoft\Windows\Temporary Internet Files\Content.IE5\LVL42UWD\MC9003833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1817827" cy="14548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255</Words>
  <Application>Microsoft Office PowerPoint</Application>
  <PresentationFormat>On-screen Show (4:3)</PresentationFormat>
  <Paragraphs>73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14</cp:revision>
  <dcterms:created xsi:type="dcterms:W3CDTF">2010-12-14T15:38:59Z</dcterms:created>
  <dcterms:modified xsi:type="dcterms:W3CDTF">2013-04-11T10:27:55Z</dcterms:modified>
</cp:coreProperties>
</file>