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6FCF-F034-4B47-8543-D0BC201C4E97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439B-2D03-420F-A656-0677B5C3C975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727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6FCF-F034-4B47-8543-D0BC201C4E97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439B-2D03-420F-A656-0677B5C3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71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6FCF-F034-4B47-8543-D0BC201C4E97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439B-2D03-420F-A656-0677B5C3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03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6FCF-F034-4B47-8543-D0BC201C4E97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439B-2D03-420F-A656-0677B5C3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95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6FCF-F034-4B47-8543-D0BC201C4E97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439B-2D03-420F-A656-0677B5C3C975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35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6FCF-F034-4B47-8543-D0BC201C4E97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439B-2D03-420F-A656-0677B5C3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73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6FCF-F034-4B47-8543-D0BC201C4E97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439B-2D03-420F-A656-0677B5C3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6FCF-F034-4B47-8543-D0BC201C4E97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439B-2D03-420F-A656-0677B5C3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71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6FCF-F034-4B47-8543-D0BC201C4E97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439B-2D03-420F-A656-0677B5C3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397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3846FCF-F034-4B47-8543-D0BC201C4E97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50439B-2D03-420F-A656-0677B5C3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65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6FCF-F034-4B47-8543-D0BC201C4E97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439B-2D03-420F-A656-0677B5C3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84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3846FCF-F034-4B47-8543-D0BC201C4E97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C50439B-2D03-420F-A656-0677B5C3C975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wmf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59AC08A-4BF0-4851-A67D-E22EBD7EB628}"/>
              </a:ext>
            </a:extLst>
          </p:cNvPr>
          <p:cNvGrpSpPr/>
          <p:nvPr/>
        </p:nvGrpSpPr>
        <p:grpSpPr>
          <a:xfrm>
            <a:off x="1911668" y="1427225"/>
            <a:ext cx="7966710" cy="2689802"/>
            <a:chOff x="368618" y="355663"/>
            <a:chExt cx="7966710" cy="2689802"/>
          </a:xfrm>
        </p:grpSpPr>
        <p:pic>
          <p:nvPicPr>
            <p:cNvPr id="2050" name="Picture 2" descr="http://www.pngmart.com/files/4/Hollywood-Sign-PNG-Clipart.png">
              <a:extLst>
                <a:ext uri="{FF2B5EF4-FFF2-40B4-BE49-F238E27FC236}">
                  <a16:creationId xmlns:a16="http://schemas.microsoft.com/office/drawing/2014/main" id="{FF840B61-D787-48FA-91ED-47AD294199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618" y="355663"/>
              <a:ext cx="7966710" cy="2689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AA69C44-7AE9-44F4-94C8-74BCFEFC0178}"/>
                </a:ext>
              </a:extLst>
            </p:cNvPr>
            <p:cNvSpPr/>
            <p:nvPr/>
          </p:nvSpPr>
          <p:spPr>
            <a:xfrm>
              <a:off x="4488030" y="1937469"/>
              <a:ext cx="321594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1">
                      <a:lumMod val="75000"/>
                    </a:schemeClr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Heights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0876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1373AAF-966F-4CCB-8B74-A64F59F467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583533"/>
              </p:ext>
            </p:extLst>
          </p:nvPr>
        </p:nvGraphicFramePr>
        <p:xfrm>
          <a:off x="4796473" y="719137"/>
          <a:ext cx="1844675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Image" r:id="rId3" imgW="3885480" imgH="11428560" progId="Photoshop.Image.12">
                  <p:embed/>
                </p:oleObj>
              </mc:Choice>
              <mc:Fallback>
                <p:oleObj name="Image" r:id="rId3" imgW="3885480" imgH="1142856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6473" y="719137"/>
                        <a:ext cx="1844675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https://www.wpclipart.com/holiday/halloween/mummy/mummy_walking.png">
            <a:extLst>
              <a:ext uri="{FF2B5EF4-FFF2-40B4-BE49-F238E27FC236}">
                <a16:creationId xmlns:a16="http://schemas.microsoft.com/office/drawing/2014/main" id="{59AA949E-C3E7-4AA2-8E32-6ECBEE9B8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16" y="1303019"/>
            <a:ext cx="3048200" cy="483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ngall.com/wp-content/uploads/2016/05/Motorcycle-Free-PNG-Image.png">
            <a:extLst>
              <a:ext uri="{FF2B5EF4-FFF2-40B4-BE49-F238E27FC236}">
                <a16:creationId xmlns:a16="http://schemas.microsoft.com/office/drawing/2014/main" id="{48F0FC45-565D-4F47-9007-D3935B031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280" y="2400300"/>
            <a:ext cx="576072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fastwayengineering.com/wp-content/uploads/2014/09/f14.png">
            <a:extLst>
              <a:ext uri="{FF2B5EF4-FFF2-40B4-BE49-F238E27FC236}">
                <a16:creationId xmlns:a16="http://schemas.microsoft.com/office/drawing/2014/main" id="{1690ED92-FEB6-44E5-9031-696465D5A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148" y="-56198"/>
            <a:ext cx="5255811" cy="323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CE18882-9B80-46F9-B784-EAC3B217AD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469270"/>
              </p:ext>
            </p:extLst>
          </p:nvPr>
        </p:nvGraphicFramePr>
        <p:xfrm>
          <a:off x="3619860" y="719137"/>
          <a:ext cx="1219200" cy="228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20226472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35135758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6' 2"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1.88m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80641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6' 1"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1.85m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4697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6'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1.83m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13448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5' 11"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1.8m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59005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5' 10"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1.78m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39188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5' 9"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1.75m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26401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5' 8"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1.73m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95713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5' 7"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1.70m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99471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5' 6"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1.68m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50010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5' 5"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1.65m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95213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5' 4"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1.63m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90224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5' 3"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1.60m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431220"/>
                  </a:ext>
                </a:extLst>
              </a:tr>
            </a:tbl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EC43A3E-D6CC-449B-802A-E8688311FB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932060"/>
              </p:ext>
            </p:extLst>
          </p:nvPr>
        </p:nvGraphicFramePr>
        <p:xfrm>
          <a:off x="4948874" y="2045970"/>
          <a:ext cx="1444824" cy="4243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Image" r:id="rId8" imgW="3885480" imgH="11428560" progId="Photoshop.Image.12">
                  <p:embed/>
                </p:oleObj>
              </mc:Choice>
              <mc:Fallback>
                <p:oleObj name="Image" r:id="rId8" imgW="3885480" imgH="11428560" progId="Photoshop.Image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1373AAF-966F-4CCB-8B74-A64F59F46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48874" y="2045970"/>
                        <a:ext cx="1444824" cy="4243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F9D1BE8-5F1C-484A-8FFD-CB9EF24AE388}"/>
              </a:ext>
            </a:extLst>
          </p:cNvPr>
          <p:cNvSpPr txBox="1"/>
          <p:nvPr/>
        </p:nvSpPr>
        <p:spPr>
          <a:xfrm>
            <a:off x="3738566" y="5243978"/>
            <a:ext cx="1324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1.7m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6F6E46-FB35-4F12-9A72-C6B41FAF986C}"/>
              </a:ext>
            </a:extLst>
          </p:cNvPr>
          <p:cNvGrpSpPr/>
          <p:nvPr/>
        </p:nvGrpSpPr>
        <p:grpSpPr>
          <a:xfrm>
            <a:off x="272797" y="237779"/>
            <a:ext cx="2446019" cy="962716"/>
            <a:chOff x="368618" y="355663"/>
            <a:chExt cx="7966710" cy="3135576"/>
          </a:xfrm>
        </p:grpSpPr>
        <p:pic>
          <p:nvPicPr>
            <p:cNvPr id="12" name="Picture 2" descr="http://www.pngmart.com/files/4/Hollywood-Sign-PNG-Clipart.png">
              <a:extLst>
                <a:ext uri="{FF2B5EF4-FFF2-40B4-BE49-F238E27FC236}">
                  <a16:creationId xmlns:a16="http://schemas.microsoft.com/office/drawing/2014/main" id="{2E782092-BB05-4B64-AF49-6D6CFB7C37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618" y="355663"/>
              <a:ext cx="7966710" cy="2689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4D3F6D2-0B4E-4C8D-ADF4-54FD2512B415}"/>
                </a:ext>
              </a:extLst>
            </p:cNvPr>
            <p:cNvSpPr/>
            <p:nvPr/>
          </p:nvSpPr>
          <p:spPr>
            <a:xfrm>
              <a:off x="3923544" y="1937469"/>
              <a:ext cx="4344914" cy="15537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5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1">
                      <a:lumMod val="75000"/>
                    </a:schemeClr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Heights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096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3FC644-32B5-4BBC-8581-C36226C40F60}"/>
              </a:ext>
            </a:extLst>
          </p:cNvPr>
          <p:cNvSpPr/>
          <p:nvPr/>
        </p:nvSpPr>
        <p:spPr>
          <a:xfrm>
            <a:off x="320040" y="2171700"/>
            <a:ext cx="2103120" cy="3131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F0D680-96D4-4503-B0A6-CACC07DD055E}"/>
              </a:ext>
            </a:extLst>
          </p:cNvPr>
          <p:cNvSpPr/>
          <p:nvPr/>
        </p:nvSpPr>
        <p:spPr>
          <a:xfrm>
            <a:off x="2667000" y="2171700"/>
            <a:ext cx="2103120" cy="3131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29F41A-23DD-4D56-B228-625FEAD33DA4}"/>
              </a:ext>
            </a:extLst>
          </p:cNvPr>
          <p:cNvSpPr/>
          <p:nvPr/>
        </p:nvSpPr>
        <p:spPr>
          <a:xfrm>
            <a:off x="5013960" y="2171700"/>
            <a:ext cx="2103120" cy="3131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3EB7C1-13A1-43EB-A612-B69F7BBC957F}"/>
              </a:ext>
            </a:extLst>
          </p:cNvPr>
          <p:cNvSpPr/>
          <p:nvPr/>
        </p:nvSpPr>
        <p:spPr>
          <a:xfrm>
            <a:off x="7360920" y="2171700"/>
            <a:ext cx="2103120" cy="3131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F37CB1-DB10-4299-A048-63897EC58329}"/>
              </a:ext>
            </a:extLst>
          </p:cNvPr>
          <p:cNvSpPr/>
          <p:nvPr/>
        </p:nvSpPr>
        <p:spPr>
          <a:xfrm>
            <a:off x="9707880" y="2171700"/>
            <a:ext cx="2103120" cy="3131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A3B092-9A8A-4C4F-A400-84105C3E3B98}"/>
              </a:ext>
            </a:extLst>
          </p:cNvPr>
          <p:cNvSpPr txBox="1"/>
          <p:nvPr/>
        </p:nvSpPr>
        <p:spPr>
          <a:xfrm>
            <a:off x="320040" y="1371600"/>
            <a:ext cx="210312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David </a:t>
            </a:r>
            <a:br>
              <a:rPr lang="en-GB" dirty="0"/>
            </a:br>
            <a:r>
              <a:rPr lang="en-GB" dirty="0"/>
              <a:t>Tennant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012DFE-33ED-4AB2-A13F-E4930BC4E130}"/>
              </a:ext>
            </a:extLst>
          </p:cNvPr>
          <p:cNvSpPr txBox="1"/>
          <p:nvPr/>
        </p:nvSpPr>
        <p:spPr>
          <a:xfrm>
            <a:off x="320040" y="5457289"/>
            <a:ext cx="210312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1.85m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519FE4-B841-4BF7-B258-217B1B8C7320}"/>
              </a:ext>
            </a:extLst>
          </p:cNvPr>
          <p:cNvSpPr txBox="1"/>
          <p:nvPr/>
        </p:nvSpPr>
        <p:spPr>
          <a:xfrm>
            <a:off x="2667000" y="1371600"/>
            <a:ext cx="210312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Daniel</a:t>
            </a:r>
            <a:br>
              <a:rPr lang="en-GB" dirty="0"/>
            </a:br>
            <a:r>
              <a:rPr lang="en-GB" dirty="0"/>
              <a:t>Craig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8BB45D-B6B8-4A0D-88ED-CAD1DEFBC570}"/>
              </a:ext>
            </a:extLst>
          </p:cNvPr>
          <p:cNvSpPr txBox="1"/>
          <p:nvPr/>
        </p:nvSpPr>
        <p:spPr>
          <a:xfrm>
            <a:off x="5013960" y="1371599"/>
            <a:ext cx="210312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Will</a:t>
            </a:r>
            <a:br>
              <a:rPr lang="en-GB" dirty="0"/>
            </a:br>
            <a:r>
              <a:rPr lang="en-GB" dirty="0"/>
              <a:t>Smith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7EC8F0-EDD8-46DC-BF21-B77EA2C1E387}"/>
              </a:ext>
            </a:extLst>
          </p:cNvPr>
          <p:cNvSpPr txBox="1"/>
          <p:nvPr/>
        </p:nvSpPr>
        <p:spPr>
          <a:xfrm>
            <a:off x="7360920" y="1371598"/>
            <a:ext cx="210312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Chris</a:t>
            </a:r>
            <a:br>
              <a:rPr lang="en-GB" dirty="0"/>
            </a:br>
            <a:r>
              <a:rPr lang="en-GB" dirty="0"/>
              <a:t>Evans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A6D46A-E405-4105-899E-9DC25FD6DC9C}"/>
              </a:ext>
            </a:extLst>
          </p:cNvPr>
          <p:cNvSpPr txBox="1"/>
          <p:nvPr/>
        </p:nvSpPr>
        <p:spPr>
          <a:xfrm>
            <a:off x="9707880" y="1371597"/>
            <a:ext cx="210312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Dwayne</a:t>
            </a:r>
            <a:br>
              <a:rPr lang="en-GB" dirty="0"/>
            </a:br>
            <a:r>
              <a:rPr lang="en-GB" dirty="0"/>
              <a:t>Johnson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FE6189-0F3F-4632-A984-3DBE502E37F3}"/>
              </a:ext>
            </a:extLst>
          </p:cNvPr>
          <p:cNvSpPr txBox="1"/>
          <p:nvPr/>
        </p:nvSpPr>
        <p:spPr>
          <a:xfrm>
            <a:off x="2667000" y="5457289"/>
            <a:ext cx="210312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1.78m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2A037E-EFBF-4277-AEEE-D5BA69EA057C}"/>
              </a:ext>
            </a:extLst>
          </p:cNvPr>
          <p:cNvSpPr txBox="1"/>
          <p:nvPr/>
        </p:nvSpPr>
        <p:spPr>
          <a:xfrm>
            <a:off x="5013960" y="5457289"/>
            <a:ext cx="210312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1.88m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324E4C-1FAC-4060-B523-FDF9ABFA2296}"/>
              </a:ext>
            </a:extLst>
          </p:cNvPr>
          <p:cNvSpPr txBox="1"/>
          <p:nvPr/>
        </p:nvSpPr>
        <p:spPr>
          <a:xfrm>
            <a:off x="7360920" y="5457289"/>
            <a:ext cx="210312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1.83m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82C4F-5DEB-4969-AEE8-9D9E5FE275BE}"/>
              </a:ext>
            </a:extLst>
          </p:cNvPr>
          <p:cNvSpPr txBox="1"/>
          <p:nvPr/>
        </p:nvSpPr>
        <p:spPr>
          <a:xfrm>
            <a:off x="9707880" y="5457289"/>
            <a:ext cx="210312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1.96m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A13BB0-4C11-4792-929A-A035183FE174}"/>
              </a:ext>
            </a:extLst>
          </p:cNvPr>
          <p:cNvGrpSpPr/>
          <p:nvPr/>
        </p:nvGrpSpPr>
        <p:grpSpPr>
          <a:xfrm>
            <a:off x="9364981" y="150140"/>
            <a:ext cx="2446019" cy="962716"/>
            <a:chOff x="368618" y="355663"/>
            <a:chExt cx="7966710" cy="3135576"/>
          </a:xfrm>
        </p:grpSpPr>
        <p:pic>
          <p:nvPicPr>
            <p:cNvPr id="19" name="Picture 2" descr="http://www.pngmart.com/files/4/Hollywood-Sign-PNG-Clipart.png">
              <a:extLst>
                <a:ext uri="{FF2B5EF4-FFF2-40B4-BE49-F238E27FC236}">
                  <a16:creationId xmlns:a16="http://schemas.microsoft.com/office/drawing/2014/main" id="{C6E3EAF1-3145-4970-895C-B17A34ED36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618" y="355663"/>
              <a:ext cx="7966710" cy="2689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946F1A4-3EDF-42E3-B0AB-99DE97553969}"/>
                </a:ext>
              </a:extLst>
            </p:cNvPr>
            <p:cNvSpPr/>
            <p:nvPr/>
          </p:nvSpPr>
          <p:spPr>
            <a:xfrm>
              <a:off x="3923544" y="1937469"/>
              <a:ext cx="4344914" cy="15537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5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1">
                      <a:lumMod val="75000"/>
                    </a:schemeClr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Heights</a:t>
              </a:r>
            </a:p>
          </p:txBody>
        </p:sp>
      </p:grpSp>
      <p:pic>
        <p:nvPicPr>
          <p:cNvPr id="4098" name="Picture 2" descr="Image result for david tennant">
            <a:extLst>
              <a:ext uri="{FF2B5EF4-FFF2-40B4-BE49-F238E27FC236}">
                <a16:creationId xmlns:a16="http://schemas.microsoft.com/office/drawing/2014/main" id="{56060D2F-C54D-4FB1-82A6-2867E9F03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03" y="2314665"/>
            <a:ext cx="1923886" cy="282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daniel craig">
            <a:extLst>
              <a:ext uri="{FF2B5EF4-FFF2-40B4-BE49-F238E27FC236}">
                <a16:creationId xmlns:a16="http://schemas.microsoft.com/office/drawing/2014/main" id="{088EC8E0-7B68-4C1E-B271-229516A6C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058" y="2301050"/>
            <a:ext cx="1965176" cy="2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will smith">
            <a:extLst>
              <a:ext uri="{FF2B5EF4-FFF2-40B4-BE49-F238E27FC236}">
                <a16:creationId xmlns:a16="http://schemas.microsoft.com/office/drawing/2014/main" id="{D5E64E57-569C-4698-AD98-3EC3F3CBA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306" y="2332953"/>
            <a:ext cx="1907286" cy="282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chris evans">
            <a:extLst>
              <a:ext uri="{FF2B5EF4-FFF2-40B4-BE49-F238E27FC236}">
                <a16:creationId xmlns:a16="http://schemas.microsoft.com/office/drawing/2014/main" id="{3BDCC507-F47B-4424-9F6F-83415D7DD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3043" y="2269827"/>
            <a:ext cx="1947485" cy="290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dwayne johnson">
            <a:extLst>
              <a:ext uri="{FF2B5EF4-FFF2-40B4-BE49-F238E27FC236}">
                <a16:creationId xmlns:a16="http://schemas.microsoft.com/office/drawing/2014/main" id="{50B28466-91FD-4AD2-A52A-ABFCCC950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514" y="2355914"/>
            <a:ext cx="1876806" cy="278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20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3FC644-32B5-4BBC-8581-C36226C40F60}"/>
              </a:ext>
            </a:extLst>
          </p:cNvPr>
          <p:cNvSpPr/>
          <p:nvPr/>
        </p:nvSpPr>
        <p:spPr>
          <a:xfrm>
            <a:off x="320040" y="2171700"/>
            <a:ext cx="2103120" cy="3131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F0D680-96D4-4503-B0A6-CACC07DD055E}"/>
              </a:ext>
            </a:extLst>
          </p:cNvPr>
          <p:cNvSpPr/>
          <p:nvPr/>
        </p:nvSpPr>
        <p:spPr>
          <a:xfrm>
            <a:off x="2667000" y="2171700"/>
            <a:ext cx="2103120" cy="3131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29F41A-23DD-4D56-B228-625FEAD33DA4}"/>
              </a:ext>
            </a:extLst>
          </p:cNvPr>
          <p:cNvSpPr/>
          <p:nvPr/>
        </p:nvSpPr>
        <p:spPr>
          <a:xfrm>
            <a:off x="5013960" y="2171700"/>
            <a:ext cx="2103120" cy="3131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3EB7C1-13A1-43EB-A612-B69F7BBC957F}"/>
              </a:ext>
            </a:extLst>
          </p:cNvPr>
          <p:cNvSpPr/>
          <p:nvPr/>
        </p:nvSpPr>
        <p:spPr>
          <a:xfrm>
            <a:off x="7360920" y="2171700"/>
            <a:ext cx="2103120" cy="3131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F37CB1-DB10-4299-A048-63897EC58329}"/>
              </a:ext>
            </a:extLst>
          </p:cNvPr>
          <p:cNvSpPr/>
          <p:nvPr/>
        </p:nvSpPr>
        <p:spPr>
          <a:xfrm>
            <a:off x="9707880" y="2171700"/>
            <a:ext cx="2103120" cy="3131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A3B092-9A8A-4C4F-A400-84105C3E3B98}"/>
              </a:ext>
            </a:extLst>
          </p:cNvPr>
          <p:cNvSpPr txBox="1"/>
          <p:nvPr/>
        </p:nvSpPr>
        <p:spPr>
          <a:xfrm>
            <a:off x="320040" y="1371600"/>
            <a:ext cx="210312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Jennifer</a:t>
            </a:r>
            <a:br>
              <a:rPr lang="en-GB" dirty="0"/>
            </a:br>
            <a:r>
              <a:rPr lang="en-GB" dirty="0"/>
              <a:t>Lawrence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012DFE-33ED-4AB2-A13F-E4930BC4E130}"/>
              </a:ext>
            </a:extLst>
          </p:cNvPr>
          <p:cNvSpPr txBox="1"/>
          <p:nvPr/>
        </p:nvSpPr>
        <p:spPr>
          <a:xfrm>
            <a:off x="320040" y="5457289"/>
            <a:ext cx="210312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1.75m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519FE4-B841-4BF7-B258-217B1B8C7320}"/>
              </a:ext>
            </a:extLst>
          </p:cNvPr>
          <p:cNvSpPr txBox="1"/>
          <p:nvPr/>
        </p:nvSpPr>
        <p:spPr>
          <a:xfrm>
            <a:off x="2667000" y="1371600"/>
            <a:ext cx="210312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Gal</a:t>
            </a:r>
            <a:br>
              <a:rPr lang="en-GB" dirty="0"/>
            </a:br>
            <a:r>
              <a:rPr lang="en-GB" dirty="0" err="1"/>
              <a:t>Gadot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8BB45D-B6B8-4A0D-88ED-CAD1DEFBC570}"/>
              </a:ext>
            </a:extLst>
          </p:cNvPr>
          <p:cNvSpPr txBox="1"/>
          <p:nvPr/>
        </p:nvSpPr>
        <p:spPr>
          <a:xfrm>
            <a:off x="5013960" y="1371599"/>
            <a:ext cx="210312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Daisy</a:t>
            </a:r>
            <a:br>
              <a:rPr lang="en-GB" dirty="0"/>
            </a:br>
            <a:r>
              <a:rPr lang="en-GB" dirty="0"/>
              <a:t>Ridley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7EC8F0-EDD8-46DC-BF21-B77EA2C1E387}"/>
              </a:ext>
            </a:extLst>
          </p:cNvPr>
          <p:cNvSpPr txBox="1"/>
          <p:nvPr/>
        </p:nvSpPr>
        <p:spPr>
          <a:xfrm>
            <a:off x="7360920" y="1371598"/>
            <a:ext cx="210312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Scarlett</a:t>
            </a:r>
            <a:br>
              <a:rPr lang="en-GB" dirty="0"/>
            </a:br>
            <a:r>
              <a:rPr lang="en-GB" dirty="0"/>
              <a:t>Johansson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A6D46A-E405-4105-899E-9DC25FD6DC9C}"/>
              </a:ext>
            </a:extLst>
          </p:cNvPr>
          <p:cNvSpPr txBox="1"/>
          <p:nvPr/>
        </p:nvSpPr>
        <p:spPr>
          <a:xfrm>
            <a:off x="9707880" y="1371597"/>
            <a:ext cx="210312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Emma</a:t>
            </a:r>
            <a:br>
              <a:rPr lang="en-GB" dirty="0"/>
            </a:br>
            <a:r>
              <a:rPr lang="en-GB" dirty="0"/>
              <a:t>Watson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FE6189-0F3F-4632-A984-3DBE502E37F3}"/>
              </a:ext>
            </a:extLst>
          </p:cNvPr>
          <p:cNvSpPr txBox="1"/>
          <p:nvPr/>
        </p:nvSpPr>
        <p:spPr>
          <a:xfrm>
            <a:off x="2667000" y="5457289"/>
            <a:ext cx="210312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1.78m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2A037E-EFBF-4277-AEEE-D5BA69EA057C}"/>
              </a:ext>
            </a:extLst>
          </p:cNvPr>
          <p:cNvSpPr txBox="1"/>
          <p:nvPr/>
        </p:nvSpPr>
        <p:spPr>
          <a:xfrm>
            <a:off x="5013960" y="5457289"/>
            <a:ext cx="210312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1.7m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324E4C-1FAC-4060-B523-FDF9ABFA2296}"/>
              </a:ext>
            </a:extLst>
          </p:cNvPr>
          <p:cNvSpPr txBox="1"/>
          <p:nvPr/>
        </p:nvSpPr>
        <p:spPr>
          <a:xfrm>
            <a:off x="7360920" y="5457289"/>
            <a:ext cx="210312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1.6m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82C4F-5DEB-4969-AEE8-9D9E5FE275BE}"/>
              </a:ext>
            </a:extLst>
          </p:cNvPr>
          <p:cNvSpPr txBox="1"/>
          <p:nvPr/>
        </p:nvSpPr>
        <p:spPr>
          <a:xfrm>
            <a:off x="9707880" y="5457289"/>
            <a:ext cx="210312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1.65m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A13BB0-4C11-4792-929A-A035183FE174}"/>
              </a:ext>
            </a:extLst>
          </p:cNvPr>
          <p:cNvGrpSpPr/>
          <p:nvPr/>
        </p:nvGrpSpPr>
        <p:grpSpPr>
          <a:xfrm>
            <a:off x="9364981" y="150140"/>
            <a:ext cx="2446019" cy="962716"/>
            <a:chOff x="368618" y="355663"/>
            <a:chExt cx="7966710" cy="3135576"/>
          </a:xfrm>
        </p:grpSpPr>
        <p:pic>
          <p:nvPicPr>
            <p:cNvPr id="19" name="Picture 2" descr="http://www.pngmart.com/files/4/Hollywood-Sign-PNG-Clipart.png">
              <a:extLst>
                <a:ext uri="{FF2B5EF4-FFF2-40B4-BE49-F238E27FC236}">
                  <a16:creationId xmlns:a16="http://schemas.microsoft.com/office/drawing/2014/main" id="{C6E3EAF1-3145-4970-895C-B17A34ED36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618" y="355663"/>
              <a:ext cx="7966710" cy="2689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946F1A4-3EDF-42E3-B0AB-99DE97553969}"/>
                </a:ext>
              </a:extLst>
            </p:cNvPr>
            <p:cNvSpPr/>
            <p:nvPr/>
          </p:nvSpPr>
          <p:spPr>
            <a:xfrm>
              <a:off x="3923544" y="1937469"/>
              <a:ext cx="4344914" cy="15537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5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1">
                      <a:lumMod val="75000"/>
                    </a:schemeClr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Heights</a:t>
              </a:r>
            </a:p>
          </p:txBody>
        </p:sp>
      </p:grpSp>
      <p:pic>
        <p:nvPicPr>
          <p:cNvPr id="5122" name="Picture 2" descr="Image result for jennifer lawrence hunger games">
            <a:extLst>
              <a:ext uri="{FF2B5EF4-FFF2-40B4-BE49-F238E27FC236}">
                <a16:creationId xmlns:a16="http://schemas.microsoft.com/office/drawing/2014/main" id="{81E03C49-9F17-42C6-BBDB-0C700CFD17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8842" y="2427732"/>
            <a:ext cx="1902092" cy="261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gal gadot">
            <a:extLst>
              <a:ext uri="{FF2B5EF4-FFF2-40B4-BE49-F238E27FC236}">
                <a16:creationId xmlns:a16="http://schemas.microsoft.com/office/drawing/2014/main" id="{857E062E-B9D4-4A7E-B0BB-2034F4260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440" y="2282761"/>
            <a:ext cx="1959864" cy="290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daisy ridley">
            <a:extLst>
              <a:ext uri="{FF2B5EF4-FFF2-40B4-BE49-F238E27FC236}">
                <a16:creationId xmlns:a16="http://schemas.microsoft.com/office/drawing/2014/main" id="{C3F84806-1DDE-46D2-93A7-1D444F626E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03876" y="2328424"/>
            <a:ext cx="1923288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scarlett johansson">
            <a:extLst>
              <a:ext uri="{FF2B5EF4-FFF2-40B4-BE49-F238E27FC236}">
                <a16:creationId xmlns:a16="http://schemas.microsoft.com/office/drawing/2014/main" id="{91E2F5CA-FC93-4D36-BBDD-2C1082FD57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16368" y="2358671"/>
            <a:ext cx="1801368" cy="281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emma watson">
            <a:extLst>
              <a:ext uri="{FF2B5EF4-FFF2-40B4-BE49-F238E27FC236}">
                <a16:creationId xmlns:a16="http://schemas.microsoft.com/office/drawing/2014/main" id="{06BFF925-C0EC-4681-8ED2-1C588AF1DA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48837" y="2310136"/>
            <a:ext cx="1846624" cy="286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88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A8EA9F-46C5-4BFB-B826-6D4B4FC5B1DC}"/>
              </a:ext>
            </a:extLst>
          </p:cNvPr>
          <p:cNvSpPr txBox="1"/>
          <p:nvPr/>
        </p:nvSpPr>
        <p:spPr>
          <a:xfrm>
            <a:off x="308610" y="502920"/>
            <a:ext cx="11452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Place these actors in order of height. Smallest to tallest.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54CE66-F66A-4C46-91CA-068B39A557EC}"/>
              </a:ext>
            </a:extLst>
          </p:cNvPr>
          <p:cNvSpPr txBox="1"/>
          <p:nvPr/>
        </p:nvSpPr>
        <p:spPr>
          <a:xfrm>
            <a:off x="308610" y="5836158"/>
            <a:ext cx="11338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Extension: Calculate the range (of height) for each group of actors.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278962-0E2B-4C4E-A596-AA4D7F4C0BC5}"/>
              </a:ext>
            </a:extLst>
          </p:cNvPr>
          <p:cNvSpPr txBox="1"/>
          <p:nvPr/>
        </p:nvSpPr>
        <p:spPr>
          <a:xfrm>
            <a:off x="308610" y="1154430"/>
            <a:ext cx="114528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5400" dirty="0"/>
              <a:t>Johnny Depp – 1.78m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5400" dirty="0"/>
              <a:t>Elijah Wood – 1.68m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5400" dirty="0"/>
              <a:t>Robert Downey Jr – 1.74m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5400" dirty="0"/>
              <a:t>Daniel Radcliffe – 1.65m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5400" dirty="0"/>
              <a:t>Chris Pratt – 1.88m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913BA5-6529-4DFE-AA7F-F9D95BD8BBBD}"/>
              </a:ext>
            </a:extLst>
          </p:cNvPr>
          <p:cNvGrpSpPr/>
          <p:nvPr/>
        </p:nvGrpSpPr>
        <p:grpSpPr>
          <a:xfrm>
            <a:off x="9315451" y="5797284"/>
            <a:ext cx="2446019" cy="962716"/>
            <a:chOff x="368618" y="355663"/>
            <a:chExt cx="7966710" cy="3135576"/>
          </a:xfrm>
        </p:grpSpPr>
        <p:pic>
          <p:nvPicPr>
            <p:cNvPr id="8" name="Picture 2" descr="http://www.pngmart.com/files/4/Hollywood-Sign-PNG-Clipart.png">
              <a:extLst>
                <a:ext uri="{FF2B5EF4-FFF2-40B4-BE49-F238E27FC236}">
                  <a16:creationId xmlns:a16="http://schemas.microsoft.com/office/drawing/2014/main" id="{1E465F7A-3EFF-4806-A4E0-3752F3BCB3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618" y="355663"/>
              <a:ext cx="7966710" cy="2689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6DFE78-D04C-48C7-B216-9A2B4903F7EE}"/>
                </a:ext>
              </a:extLst>
            </p:cNvPr>
            <p:cNvSpPr/>
            <p:nvPr/>
          </p:nvSpPr>
          <p:spPr>
            <a:xfrm>
              <a:off x="3923544" y="1937469"/>
              <a:ext cx="4344914" cy="15537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5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1">
                      <a:lumMod val="75000"/>
                    </a:schemeClr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Heights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BCEE26-A6CD-4314-AF5E-1CE1A742F23C}"/>
              </a:ext>
            </a:extLst>
          </p:cNvPr>
          <p:cNvCxnSpPr>
            <a:cxnSpLocks/>
          </p:cNvCxnSpPr>
          <p:nvPr/>
        </p:nvCxnSpPr>
        <p:spPr>
          <a:xfrm>
            <a:off x="1993392" y="1026140"/>
            <a:ext cx="8119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41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A8EA9F-46C5-4BFB-B826-6D4B4FC5B1DC}"/>
              </a:ext>
            </a:extLst>
          </p:cNvPr>
          <p:cNvSpPr txBox="1"/>
          <p:nvPr/>
        </p:nvSpPr>
        <p:spPr>
          <a:xfrm>
            <a:off x="308610" y="502920"/>
            <a:ext cx="11452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Place these actors in order of height. Smallest to tallest.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54CE66-F66A-4C46-91CA-068B39A557EC}"/>
              </a:ext>
            </a:extLst>
          </p:cNvPr>
          <p:cNvSpPr txBox="1"/>
          <p:nvPr/>
        </p:nvSpPr>
        <p:spPr>
          <a:xfrm>
            <a:off x="308610" y="5836158"/>
            <a:ext cx="11338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Extension: Calculate the range (of height) for each group of actors.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278962-0E2B-4C4E-A596-AA4D7F4C0BC5}"/>
              </a:ext>
            </a:extLst>
          </p:cNvPr>
          <p:cNvSpPr txBox="1"/>
          <p:nvPr/>
        </p:nvSpPr>
        <p:spPr>
          <a:xfrm>
            <a:off x="308610" y="1154430"/>
            <a:ext cx="114528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5400" dirty="0"/>
              <a:t>Idris Elba – 1.9m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5400" dirty="0"/>
              <a:t>Samuel L Jackson – 189cm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5400" dirty="0"/>
              <a:t>Warwick Davis – 1.07m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5400" dirty="0"/>
              <a:t>Tom Hiddleston – 1.88m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5400" dirty="0"/>
              <a:t>Jack Black – 1.68m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913BA5-6529-4DFE-AA7F-F9D95BD8BBBD}"/>
              </a:ext>
            </a:extLst>
          </p:cNvPr>
          <p:cNvGrpSpPr/>
          <p:nvPr/>
        </p:nvGrpSpPr>
        <p:grpSpPr>
          <a:xfrm>
            <a:off x="9315451" y="5797284"/>
            <a:ext cx="2446019" cy="962716"/>
            <a:chOff x="368618" y="355663"/>
            <a:chExt cx="7966710" cy="3135576"/>
          </a:xfrm>
        </p:grpSpPr>
        <p:pic>
          <p:nvPicPr>
            <p:cNvPr id="8" name="Picture 2" descr="http://www.pngmart.com/files/4/Hollywood-Sign-PNG-Clipart.png">
              <a:extLst>
                <a:ext uri="{FF2B5EF4-FFF2-40B4-BE49-F238E27FC236}">
                  <a16:creationId xmlns:a16="http://schemas.microsoft.com/office/drawing/2014/main" id="{1E465F7A-3EFF-4806-A4E0-3752F3BCB3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618" y="355663"/>
              <a:ext cx="7966710" cy="2689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6DFE78-D04C-48C7-B216-9A2B4903F7EE}"/>
                </a:ext>
              </a:extLst>
            </p:cNvPr>
            <p:cNvSpPr/>
            <p:nvPr/>
          </p:nvSpPr>
          <p:spPr>
            <a:xfrm>
              <a:off x="3923544" y="1937469"/>
              <a:ext cx="4344914" cy="15537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5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1">
                      <a:lumMod val="75000"/>
                    </a:schemeClr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Heights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BCEE26-A6CD-4314-AF5E-1CE1A742F23C}"/>
              </a:ext>
            </a:extLst>
          </p:cNvPr>
          <p:cNvCxnSpPr>
            <a:cxnSpLocks/>
          </p:cNvCxnSpPr>
          <p:nvPr/>
        </p:nvCxnSpPr>
        <p:spPr>
          <a:xfrm>
            <a:off x="1993392" y="1026140"/>
            <a:ext cx="8119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A8EA9F-46C5-4BFB-B826-6D4B4FC5B1DC}"/>
              </a:ext>
            </a:extLst>
          </p:cNvPr>
          <p:cNvSpPr txBox="1"/>
          <p:nvPr/>
        </p:nvSpPr>
        <p:spPr>
          <a:xfrm>
            <a:off x="308610" y="502920"/>
            <a:ext cx="11452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Place these actors in order of height. Smallest to tallest.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54CE66-F66A-4C46-91CA-068B39A557EC}"/>
              </a:ext>
            </a:extLst>
          </p:cNvPr>
          <p:cNvSpPr txBox="1"/>
          <p:nvPr/>
        </p:nvSpPr>
        <p:spPr>
          <a:xfrm>
            <a:off x="308610" y="5836158"/>
            <a:ext cx="11338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Extension: Calculate the range (of height) for each group of actors.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278962-0E2B-4C4E-A596-AA4D7F4C0BC5}"/>
              </a:ext>
            </a:extLst>
          </p:cNvPr>
          <p:cNvSpPr txBox="1"/>
          <p:nvPr/>
        </p:nvSpPr>
        <p:spPr>
          <a:xfrm>
            <a:off x="308610" y="1154430"/>
            <a:ext cx="1145286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Beyoncé Knowles – 169cm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Dwayne Johnson – 1.96m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Will Smith – 1.88m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Gwyneth Paltrow – 5’ 9”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Gwendoline Christie – 1.91m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Arnold Schwarzenegger – 6’ 2”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Gal </a:t>
            </a:r>
            <a:r>
              <a:rPr lang="en-GB" sz="2800" dirty="0" err="1"/>
              <a:t>Gadot</a:t>
            </a:r>
            <a:r>
              <a:rPr lang="en-GB" sz="2800" dirty="0"/>
              <a:t> – 1.78m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Vin Diesel – 1.82m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Leslie Jones – 6’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Tom Cruise – 1.7m</a:t>
            </a:r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913BA5-6529-4DFE-AA7F-F9D95BD8BBBD}"/>
              </a:ext>
            </a:extLst>
          </p:cNvPr>
          <p:cNvGrpSpPr/>
          <p:nvPr/>
        </p:nvGrpSpPr>
        <p:grpSpPr>
          <a:xfrm>
            <a:off x="9315451" y="5797284"/>
            <a:ext cx="2446019" cy="962716"/>
            <a:chOff x="368618" y="355663"/>
            <a:chExt cx="7966710" cy="3135576"/>
          </a:xfrm>
        </p:grpSpPr>
        <p:pic>
          <p:nvPicPr>
            <p:cNvPr id="8" name="Picture 2" descr="http://www.pngmart.com/files/4/Hollywood-Sign-PNG-Clipart.png">
              <a:extLst>
                <a:ext uri="{FF2B5EF4-FFF2-40B4-BE49-F238E27FC236}">
                  <a16:creationId xmlns:a16="http://schemas.microsoft.com/office/drawing/2014/main" id="{1E465F7A-3EFF-4806-A4E0-3752F3BCB3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618" y="355663"/>
              <a:ext cx="7966710" cy="2689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6DFE78-D04C-48C7-B216-9A2B4903F7EE}"/>
                </a:ext>
              </a:extLst>
            </p:cNvPr>
            <p:cNvSpPr/>
            <p:nvPr/>
          </p:nvSpPr>
          <p:spPr>
            <a:xfrm>
              <a:off x="3923544" y="1937469"/>
              <a:ext cx="4344914" cy="15537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5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1">
                      <a:lumMod val="75000"/>
                    </a:schemeClr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Heights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BCEE26-A6CD-4314-AF5E-1CE1A742F23C}"/>
              </a:ext>
            </a:extLst>
          </p:cNvPr>
          <p:cNvCxnSpPr>
            <a:cxnSpLocks/>
          </p:cNvCxnSpPr>
          <p:nvPr/>
        </p:nvCxnSpPr>
        <p:spPr>
          <a:xfrm>
            <a:off x="1993392" y="1026140"/>
            <a:ext cx="8119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D38B076-F9A0-422C-B0CD-0CA0A4C8FB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246088"/>
              </p:ext>
            </p:extLst>
          </p:nvPr>
        </p:nvGraphicFramePr>
        <p:xfrm>
          <a:off x="8705850" y="1209294"/>
          <a:ext cx="2632710" cy="38199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6355">
                  <a:extLst>
                    <a:ext uri="{9D8B030D-6E8A-4147-A177-3AD203B41FA5}">
                      <a16:colId xmlns:a16="http://schemas.microsoft.com/office/drawing/2014/main" val="3202264728"/>
                    </a:ext>
                  </a:extLst>
                </a:gridCol>
                <a:gridCol w="1316355">
                  <a:extLst>
                    <a:ext uri="{9D8B030D-6E8A-4147-A177-3AD203B41FA5}">
                      <a16:colId xmlns:a16="http://schemas.microsoft.com/office/drawing/2014/main" val="2351357581"/>
                    </a:ext>
                  </a:extLst>
                </a:gridCol>
              </a:tblGrid>
              <a:tr h="318326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6' 2"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1.88m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8064167"/>
                  </a:ext>
                </a:extLst>
              </a:tr>
              <a:tr h="318326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6' 1"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1.85m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469775"/>
                  </a:ext>
                </a:extLst>
              </a:tr>
              <a:tr h="318326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6'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1.83m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1344878"/>
                  </a:ext>
                </a:extLst>
              </a:tr>
              <a:tr h="318326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5' 11"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1.8m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5900560"/>
                  </a:ext>
                </a:extLst>
              </a:tr>
              <a:tr h="318326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5' 10"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1.78m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3918875"/>
                  </a:ext>
                </a:extLst>
              </a:tr>
              <a:tr h="318326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5' 9"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1.75m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2640120"/>
                  </a:ext>
                </a:extLst>
              </a:tr>
              <a:tr h="318326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5' 8"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1.73m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9571356"/>
                  </a:ext>
                </a:extLst>
              </a:tr>
              <a:tr h="318326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5' 7"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1.70m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9947119"/>
                  </a:ext>
                </a:extLst>
              </a:tr>
              <a:tr h="318326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5' 6"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1.68m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5001053"/>
                  </a:ext>
                </a:extLst>
              </a:tr>
              <a:tr h="318326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5' 5"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1.65m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9521342"/>
                  </a:ext>
                </a:extLst>
              </a:tr>
              <a:tr h="318326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5' 4"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1.63m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9022403"/>
                  </a:ext>
                </a:extLst>
              </a:tr>
              <a:tr h="318326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5' 3"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1.60m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431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349</TotalTime>
  <Words>314</Words>
  <Application>Microsoft Office PowerPoint</Application>
  <PresentationFormat>Widescreen</PresentationFormat>
  <Paragraphs>105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Adobe Gothic Std B</vt:lpstr>
      <vt:lpstr>Arial</vt:lpstr>
      <vt:lpstr>Calibri</vt:lpstr>
      <vt:lpstr>Calibri Light</vt:lpstr>
      <vt:lpstr>Retrospect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Gareth Pitchford</dc:creator>
  <cp:lastModifiedBy>Gareth Pitchford</cp:lastModifiedBy>
  <cp:revision>27</cp:revision>
  <dcterms:created xsi:type="dcterms:W3CDTF">2017-09-25T15:13:52Z</dcterms:created>
  <dcterms:modified xsi:type="dcterms:W3CDTF">2017-10-04T12:50:10Z</dcterms:modified>
</cp:coreProperties>
</file>