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mid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6" r:id="rId2"/>
    <p:sldId id="376" r:id="rId3"/>
    <p:sldId id="281" r:id="rId4"/>
    <p:sldId id="285" r:id="rId5"/>
    <p:sldId id="283" r:id="rId6"/>
    <p:sldId id="282" r:id="rId7"/>
    <p:sldId id="277" r:id="rId8"/>
    <p:sldId id="284" r:id="rId9"/>
    <p:sldId id="287" r:id="rId10"/>
    <p:sldId id="295" r:id="rId11"/>
    <p:sldId id="289" r:id="rId12"/>
    <p:sldId id="292" r:id="rId13"/>
    <p:sldId id="293" r:id="rId14"/>
    <p:sldId id="278" r:id="rId15"/>
    <p:sldId id="296" r:id="rId16"/>
    <p:sldId id="294" r:id="rId17"/>
    <p:sldId id="297" r:id="rId18"/>
    <p:sldId id="279" r:id="rId19"/>
    <p:sldId id="299" r:id="rId20"/>
    <p:sldId id="280" r:id="rId21"/>
    <p:sldId id="286" r:id="rId22"/>
    <p:sldId id="288" r:id="rId23"/>
    <p:sldId id="290" r:id="rId24"/>
    <p:sldId id="291" r:id="rId25"/>
    <p:sldId id="298" r:id="rId26"/>
    <p:sldId id="257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6" autoAdjust="0"/>
    <p:restoredTop sz="90350" autoAdjust="0"/>
  </p:normalViewPr>
  <p:slideViewPr>
    <p:cSldViewPr>
      <p:cViewPr>
        <p:scale>
          <a:sx n="104" d="100"/>
          <a:sy n="104" d="100"/>
        </p:scale>
        <p:origin x="-372" y="1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FDEA5-977B-4EA7-B55B-1C1C26C1F0CA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B1C95-9955-4204-B702-33CE010E1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73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88F86C3-5A89-431B-80B5-706E7B53B5BD}" type="datetimeFigureOut">
              <a:rPr lang="en-US" smtClean="0"/>
              <a:pPr/>
              <a:t>9/3/2014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3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ly-swatter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9.jpeg"/><Relationship Id="rId4" Type="http://schemas.openxmlformats.org/officeDocument/2006/relationships/image" Target="../media/image8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3.w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2.wmf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1.jpeg"/><Relationship Id="rId2" Type="http://schemas.openxmlformats.org/officeDocument/2006/relationships/audio" Target="../media/media3.mid"/><Relationship Id="rId1" Type="http://schemas.microsoft.com/office/2007/relationships/media" Target="../media/media3.mid"/><Relationship Id="rId6" Type="http://schemas.openxmlformats.org/officeDocument/2006/relationships/image" Target="../media/image100.wmf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3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2.jpe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 50 Homophone Puzzles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8492480" cy="1328144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Two or more words you pronounce the same.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They have different meanings.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They have different spellings.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36450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accent3"/>
                </a:solidFill>
              </a:rPr>
              <a:t>What are homophones?</a:t>
            </a:r>
            <a:endParaRPr lang="en-GB" sz="32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Do ____ tie this.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not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knot</a:t>
            </a:r>
            <a:endParaRPr lang="en-GB" sz="6000" dirty="0"/>
          </a:p>
        </p:txBody>
      </p:sp>
      <p:pic>
        <p:nvPicPr>
          <p:cNvPr id="4098" name="Picture 2" descr="C:\Users\Peter\AppData\Local\Microsoft\Windows\Temporary Internet Files\Content.IE5\5FUEDDD3\MC90043253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666" y="2060848"/>
            <a:ext cx="270347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eter\AppData\Local\Microsoft\Windows\Temporary Internet Files\Content.IE5\FW0KKFU6\MP900309633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130" y="2204864"/>
            <a:ext cx="3335884" cy="237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5057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 tree beside the sea.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beech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beach</a:t>
            </a:r>
            <a:endParaRPr lang="en-GB" sz="6000" dirty="0"/>
          </a:p>
        </p:txBody>
      </p:sp>
      <p:pic>
        <p:nvPicPr>
          <p:cNvPr id="5122" name="Picture 2" descr="http://upload.wikimedia.org/wikipedia/commons/thumb/5/5b/Grib_skov.jpg/220px-Grib_sk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777" y="2029570"/>
            <a:ext cx="2801686" cy="263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eter\AppData\Local\Microsoft\Windows\Temporary Internet Files\Content.IE5\5FUEDDD3\MP900448546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2018632" cy="30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7219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Keep pulling the large room.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haul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53487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hall</a:t>
            </a:r>
            <a:endParaRPr lang="en-GB" sz="6000" dirty="0"/>
          </a:p>
        </p:txBody>
      </p:sp>
      <p:pic>
        <p:nvPicPr>
          <p:cNvPr id="1026" name="Picture 2" descr="http://upload.wikimedia.org/wikipedia/commons/8/81/CZM_School_h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219" y="1965651"/>
            <a:ext cx="3705493" cy="274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Peter\AppData\Local\Microsoft\Windows\Temporary Internet Files\Content.IE5\SQ9S4SW2\MC900241737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089904"/>
            <a:ext cx="2664296" cy="249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10303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 male song in church.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him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8860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hymn</a:t>
            </a:r>
            <a:endParaRPr lang="en-GB" sz="6000" dirty="0"/>
          </a:p>
        </p:txBody>
      </p:sp>
      <p:pic>
        <p:nvPicPr>
          <p:cNvPr id="2050" name="Picture 2" descr="C:\Users\Peter\AppData\Local\Microsoft\Windows\Temporary Internet Files\Content.IE5\FW0KKFU6\MP900439341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911" y="1916831"/>
            <a:ext cx="3709405" cy="248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AppData\Local\Microsoft\Windows\Temporary Internet Files\Content.IE5\5FUEDDD3\MP900427826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144" y="1745255"/>
            <a:ext cx="2826686" cy="28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2498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Nick the magnetic iron-rich alloy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steal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554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steel</a:t>
            </a:r>
            <a:endParaRPr lang="en-GB" sz="6000" dirty="0"/>
          </a:p>
        </p:txBody>
      </p:sp>
      <p:pic>
        <p:nvPicPr>
          <p:cNvPr id="3074" name="Picture 2" descr="C:\Users\Peter\AppData\Local\Microsoft\Windows\Temporary Internet Files\Content.IE5\AZSHN02Y\MC900034567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751" y="1844824"/>
            <a:ext cx="332987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er\AppData\Local\Microsoft\Windows\Temporary Internet Files\Content.IE5\BK2W009N\MP900390145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907746"/>
            <a:ext cx="2088232" cy="29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39614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individual did not lose or draw.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one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won</a:t>
            </a:r>
            <a:endParaRPr lang="en-GB" sz="6000" dirty="0"/>
          </a:p>
        </p:txBody>
      </p:sp>
      <p:pic>
        <p:nvPicPr>
          <p:cNvPr id="5122" name="Picture 2" descr="C:\Users\Peter\AppData\Local\Microsoft\Windows\Temporary Internet Files\Content.IE5\5FUEDDD3\MC90032609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1951518" cy="268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eter\AppData\Local\Microsoft\Windows\Temporary Internet Files\Content.IE5\SQ9S4SW2\MP900442404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132857"/>
            <a:ext cx="2810059" cy="255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16844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The cat that joins.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lynx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links</a:t>
            </a:r>
            <a:endParaRPr lang="en-GB" sz="6000" dirty="0"/>
          </a:p>
        </p:txBody>
      </p:sp>
      <p:pic>
        <p:nvPicPr>
          <p:cNvPr id="3074" name="Picture 2" descr="C:\Users\Peter\AppData\Local\Microsoft\Windows\Temporary Internet Files\Content.IE5\TDBPHW4A\MP900262848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1988506" cy="300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er\AppData\Local\Microsoft\Windows\Temporary Internet Files\Content.IE5\FW0KKFU6\MP900302836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9943" y="2132856"/>
            <a:ext cx="3634047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68528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900074757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7792" y="3140968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 drink that moans like a dog.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wine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whine</a:t>
            </a:r>
            <a:endParaRPr lang="en-GB" sz="6000" dirty="0"/>
          </a:p>
        </p:txBody>
      </p:sp>
      <p:pic>
        <p:nvPicPr>
          <p:cNvPr id="6146" name="Picture 2" descr="C:\Users\Peter\AppData\Local\Microsoft\Windows\Temporary Internet Files\Content.IE5\5FUEDDD3\MP900448734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88885"/>
            <a:ext cx="2197532" cy="329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eter\AppData\Local\Microsoft\Windows\Temporary Internet Files\Content.IE5\FW0KKFU6\MP900422257[1]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587333"/>
            <a:ext cx="2508925" cy="376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1708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Hit the one who loves learning.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swat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swot</a:t>
            </a:r>
            <a:endParaRPr lang="en-GB" sz="6000" dirty="0"/>
          </a:p>
        </p:txBody>
      </p:sp>
      <p:pic>
        <p:nvPicPr>
          <p:cNvPr id="4100" name="Picture 4" descr="http://upload.wikimedia.org/wikipedia/commons/thumb/d/de/Fly-swatter.jpg/220px-Fly-swat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412585"/>
            <a:ext cx="2956146" cy="224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eter\AppData\Local\Microsoft\Windows\Temporary Internet Files\Content.IE5\JWGEOOD3\MP900431158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3879521" cy="258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7079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Gobbled up the number.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ate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eight</a:t>
            </a:r>
            <a:endParaRPr lang="en-GB" sz="6000" dirty="0"/>
          </a:p>
        </p:txBody>
      </p:sp>
      <p:pic>
        <p:nvPicPr>
          <p:cNvPr id="8194" name="Picture 2" descr="C:\Users\Peter\AppData\Local\Microsoft\Windows\Temporary Internet Files\Content.IE5\SQ9S4SW2\MP900422284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026" y="1928846"/>
            <a:ext cx="3084330" cy="308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eter\AppData\Local\Microsoft\Windows\Temporary Internet Files\Content.IE5\TDBPHW4A\MC900434551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1036" y="2276872"/>
            <a:ext cx="1938998" cy="256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6733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Each slide gives first a written clue.</a:t>
            </a:r>
          </a:p>
          <a:p>
            <a:r>
              <a:rPr lang="en-GB" dirty="0" smtClean="0"/>
              <a:t>This is followed by picture clues (some with sound) and then finally by the homophones.</a:t>
            </a:r>
          </a:p>
          <a:p>
            <a:r>
              <a:rPr lang="en-GB" dirty="0" smtClean="0"/>
              <a:t>When is the earliest you can guess the words?</a:t>
            </a:r>
          </a:p>
          <a:p>
            <a:r>
              <a:rPr lang="en-GB" dirty="0" smtClean="0"/>
              <a:t>Can you spell the homophones on your white board before they are revealed?</a:t>
            </a:r>
          </a:p>
          <a:p>
            <a:r>
              <a:rPr lang="en-GB" dirty="0" smtClean="0"/>
              <a:t>In most cases there are two homophones. Where there are more, the number is shown in brackets at the end of the written clue.</a:t>
            </a:r>
          </a:p>
        </p:txBody>
      </p:sp>
    </p:spTree>
    <p:extLst>
      <p:ext uri="{BB962C8B-B14F-4D97-AF65-F5344CB8AC3E}">
        <p14:creationId xmlns:p14="http://schemas.microsoft.com/office/powerpoint/2010/main" val="356403517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paper and pens don’t move.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229199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stationery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5229200"/>
            <a:ext cx="4067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stationary</a:t>
            </a:r>
            <a:endParaRPr lang="en-GB" sz="6000" dirty="0"/>
          </a:p>
        </p:txBody>
      </p:sp>
      <p:pic>
        <p:nvPicPr>
          <p:cNvPr id="11265" name="Picture 1" descr="C:\Users\Peter\AppData\Local\Microsoft\Windows\Temporary Internet Files\Content.IE5\VSOEMXAR\MC90023272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978" y="2274393"/>
            <a:ext cx="3833580" cy="202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32040" y="2636912"/>
            <a:ext cx="3480832" cy="1728192"/>
            <a:chOff x="5627964" y="3193887"/>
            <a:chExt cx="2784908" cy="979550"/>
          </a:xfrm>
        </p:grpSpPr>
        <p:pic>
          <p:nvPicPr>
            <p:cNvPr id="11266" name="Picture 2" descr="C:\Users\Peter\AppData\Local\Microsoft\Windows\Temporary Internet Files\Content.IE5\BK2W009N\MC900337860[1]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964" y="3284984"/>
              <a:ext cx="1825142" cy="797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7" name="Picture 3" descr="C:\Users\Peter\AppData\Local\Microsoft\Windows\Temporary Internet Files\Content.IE5\BK2W009N\MC900355319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156" y="3193887"/>
              <a:ext cx="815716" cy="979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976431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Cold but spicy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chilly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chilli</a:t>
            </a:r>
            <a:endParaRPr lang="en-GB" sz="6000" dirty="0"/>
          </a:p>
        </p:txBody>
      </p:sp>
      <p:pic>
        <p:nvPicPr>
          <p:cNvPr id="2050" name="Picture 2" descr="C:\Users\Peter\AppData\Local\Microsoft\Windows\Temporary Internet Files\Content.IE5\5FUEDDD3\MC900053398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741" y="2001470"/>
            <a:ext cx="2134207" cy="2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AppData\Local\Microsoft\Windows\Temporary Internet Files\Content.IE5\5FUEDDD3\MC900038648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6919" y="2636912"/>
            <a:ext cx="2545433" cy="156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769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White or black but not excited.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board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bored</a:t>
            </a:r>
            <a:endParaRPr lang="en-GB" sz="6000" dirty="0"/>
          </a:p>
        </p:txBody>
      </p:sp>
      <p:pic>
        <p:nvPicPr>
          <p:cNvPr id="4099" name="Picture 3" descr="C:\Users\Peter\AppData\Local\Microsoft\Windows\Temporary Internet Files\Content.IE5\FW0KKFU6\MP900448515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193" y="1859418"/>
            <a:ext cx="2118683" cy="316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eter\AppData\Local\Microsoft\Windows\Temporary Internet Files\Content.IE5\I2TBOMAD\MP900408985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7261" y="1860546"/>
            <a:ext cx="3224637" cy="32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0864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Not silent is permitted.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aloud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49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allowed</a:t>
            </a:r>
            <a:endParaRPr lang="en-GB" sz="6000" dirty="0"/>
          </a:p>
        </p:txBody>
      </p:sp>
      <p:pic>
        <p:nvPicPr>
          <p:cNvPr id="6146" name="Picture 2" descr="C:\Users\Peter\AppData\Local\Microsoft\Windows\Temporary Internet Files\Content.IE5\SQ9S4SW2\MP900427735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398" y="1901711"/>
            <a:ext cx="3069570" cy="30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eter\AppData\Local\Microsoft\Windows\Temporary Internet Files\Content.IE5\SQ9S4SW2\MC90044132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487" y="1901711"/>
            <a:ext cx="3046353" cy="30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7680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Puts the fruit under the ground.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buries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berries</a:t>
            </a:r>
            <a:endParaRPr lang="en-GB" sz="6000" dirty="0"/>
          </a:p>
        </p:txBody>
      </p:sp>
      <p:pic>
        <p:nvPicPr>
          <p:cNvPr id="1026" name="Picture 2" descr="C:\Users\Peter\AppData\Local\Microsoft\Windows\Temporary Internet Files\Content.IE5\TDBPHW4A\MC90008233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333" y="2086487"/>
            <a:ext cx="3050023" cy="26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er\AppData\Local\Microsoft\Windows\Temporary Internet Files\Content.IE5\5FUEDDD3\MP900313732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850" y="2276873"/>
            <a:ext cx="3609558" cy="236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8833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Hits this to make a candle.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3285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whacks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wax</a:t>
            </a:r>
            <a:endParaRPr lang="en-GB" sz="6000" dirty="0"/>
          </a:p>
        </p:txBody>
      </p:sp>
      <p:pic>
        <p:nvPicPr>
          <p:cNvPr id="7170" name="Picture 2" descr="C:\Users\Peter\AppData\Local\Microsoft\Windows\Temporary Internet Files\Content.IE5\FW0KKFU6\MP900430569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2" y="2011740"/>
            <a:ext cx="4159390" cy="277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eter\AppData\Local\Microsoft\Windows\Temporary Internet Files\Content.IE5\5FUEDDD3\MP900341448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1506" y="1950329"/>
            <a:ext cx="2184830" cy="306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20984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 naked animal.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5085184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bear</a:t>
            </a:r>
            <a:endParaRPr lang="en-GB" sz="6000" dirty="0"/>
          </a:p>
        </p:txBody>
      </p:sp>
      <p:pic>
        <p:nvPicPr>
          <p:cNvPr id="1028" name="Picture 4" descr="C:\Users\Peter\AppData\Local\Microsoft\Windows\Temporary Internet Files\Content.IE5\VSOEMXAR\MP900308951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967" y="1916832"/>
            <a:ext cx="2016224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5085184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bare</a:t>
            </a:r>
            <a:endParaRPr lang="en-GB" sz="6000" dirty="0"/>
          </a:p>
        </p:txBody>
      </p:sp>
      <p:pic>
        <p:nvPicPr>
          <p:cNvPr id="3" name="Picture 2" descr="C:\Users\Peter\AppData\Local\Microsoft\Windows\Temporary Internet Files\Content.IE5\BK2W009N\MC900382610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091" y="1772816"/>
            <a:ext cx="310416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 large rock which is more brave.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3213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boulder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32882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bolder</a:t>
            </a:r>
            <a:endParaRPr lang="en-GB" sz="6000" dirty="0"/>
          </a:p>
        </p:txBody>
      </p:sp>
      <p:pic>
        <p:nvPicPr>
          <p:cNvPr id="9220" name="Picture 4" descr="http://upload.wikimedia.org/wikipedia/commons/thumb/a/ab/Commemorative_boulder_1311.JPG/256px-Commemorative_boulder_1311.JPG?uselang=en-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2531554" cy="33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eter\AppData\Local\Microsoft\Windows\Temporary Internet Files\Content.IE5\SQ9S4SW2\MP900442518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163299"/>
            <a:ext cx="3670688" cy="244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2905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 tree with a warm coat on.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fir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fur</a:t>
            </a:r>
            <a:endParaRPr lang="en-GB" sz="6000" dirty="0"/>
          </a:p>
        </p:txBody>
      </p:sp>
      <p:pic>
        <p:nvPicPr>
          <p:cNvPr id="4" name="Picture 4" descr="Abies koreana (szyszki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427" y="2205624"/>
            <a:ext cx="325492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eter\AppData\Local\Microsoft\Windows\Temporary Internet Files\Content.IE5\TDBPHW4A\MP900448557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406809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9395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They’re high but it gets better.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heels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heals</a:t>
            </a:r>
            <a:endParaRPr lang="en-GB" sz="6000" dirty="0"/>
          </a:p>
        </p:txBody>
      </p:sp>
      <p:pic>
        <p:nvPicPr>
          <p:cNvPr id="2050" name="Picture 2" descr="C:\Users\Peter\AppData\Local\Microsoft\Windows\Temporary Internet Files\Content.IE5\SQ9S4SW2\MP900404922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06546"/>
            <a:ext cx="3967303" cy="28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AppData\Local\Microsoft\Windows\Temporary Internet Files\Content.IE5\SQ9S4SW2\MC900287160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493" y="1814563"/>
            <a:ext cx="2162083" cy="30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8825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Is this vegetable letting out water?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leek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leak</a:t>
            </a:r>
            <a:endParaRPr lang="en-GB" sz="6000" dirty="0"/>
          </a:p>
        </p:txBody>
      </p:sp>
      <p:pic>
        <p:nvPicPr>
          <p:cNvPr id="2050" name="Picture 2" descr="C:\Users\Peter\AppData\Local\Microsoft\Windows\Temporary Internet Files\Content.IE5\FW0KKFU6\MP900387876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3190" y="1629637"/>
            <a:ext cx="2571373" cy="360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AppData\Local\Microsoft\Windows\Temporary Internet Files\Content.IE5\TDBPHW4A\MC900363174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255514"/>
            <a:ext cx="2458676" cy="254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8012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Sixty minutes belongs to us.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hour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our</a:t>
            </a:r>
            <a:endParaRPr lang="en-GB" sz="6000" dirty="0"/>
          </a:p>
        </p:txBody>
      </p:sp>
      <p:pic>
        <p:nvPicPr>
          <p:cNvPr id="3074" name="Picture 2" descr="C:\Users\Peter\AppData\Local\Microsoft\Windows\Temporary Internet Files\Content.IE5\FW0KKFU6\MP90044234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894385"/>
            <a:ext cx="2016224" cy="30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2133741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</a:rPr>
              <a:t>Me – my</a:t>
            </a:r>
          </a:p>
          <a:p>
            <a:r>
              <a:rPr lang="en-GB" sz="3200" dirty="0" smtClean="0">
                <a:solidFill>
                  <a:srgbClr val="0070C0"/>
                </a:solidFill>
              </a:rPr>
              <a:t>Her – her</a:t>
            </a:r>
          </a:p>
          <a:p>
            <a:r>
              <a:rPr lang="en-GB" sz="3200" dirty="0" smtClean="0">
                <a:solidFill>
                  <a:srgbClr val="0070C0"/>
                </a:solidFill>
              </a:rPr>
              <a:t>Him- his</a:t>
            </a:r>
          </a:p>
          <a:p>
            <a:r>
              <a:rPr lang="en-GB" sz="3200" dirty="0" smtClean="0">
                <a:solidFill>
                  <a:srgbClr val="0070C0"/>
                </a:solidFill>
              </a:rPr>
              <a:t>Us - ?</a:t>
            </a:r>
          </a:p>
          <a:p>
            <a:r>
              <a:rPr lang="en-GB" sz="3200" dirty="0" smtClean="0">
                <a:solidFill>
                  <a:srgbClr val="0070C0"/>
                </a:solidFill>
              </a:rPr>
              <a:t>Them </a:t>
            </a:r>
            <a:r>
              <a:rPr lang="en-GB" sz="3200" dirty="0">
                <a:solidFill>
                  <a:srgbClr val="0070C0"/>
                </a:solidFill>
              </a:rPr>
              <a:t>-</a:t>
            </a:r>
            <a:r>
              <a:rPr lang="en-GB" sz="3200" dirty="0" smtClean="0">
                <a:solidFill>
                  <a:srgbClr val="0070C0"/>
                </a:solidFill>
              </a:rPr>
              <a:t>their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2648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The letters are not female.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mail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male</a:t>
            </a:r>
            <a:endParaRPr lang="en-GB" sz="6000" dirty="0"/>
          </a:p>
        </p:txBody>
      </p:sp>
      <p:pic>
        <p:nvPicPr>
          <p:cNvPr id="4099" name="Picture 3" descr="C:\Users\Peter\AppData\Local\Microsoft\Windows\Temporary Internet Files\Content.IE5\FW0KKFU6\MC90022963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2475" y="2060848"/>
            <a:ext cx="29405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eter\AppData\Local\Microsoft\Windows\Temporary Internet Files\Content.IE5\5FUEDDD3\MP900442289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361" y="2132856"/>
            <a:ext cx="3322653" cy="249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0236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Does it get smaller as you learn your ____?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lessen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lesson</a:t>
            </a:r>
            <a:endParaRPr lang="en-GB" sz="6000" dirty="0"/>
          </a:p>
        </p:txBody>
      </p:sp>
      <p:pic>
        <p:nvPicPr>
          <p:cNvPr id="5122" name="Picture 2" descr="C:\Users\Peter\AppData\Local\Microsoft\Windows\Temporary Internet Files\Content.IE5\TDBPHW4A\MC900441882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398" y="2132856"/>
            <a:ext cx="280144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eter\AppData\Local\Microsoft\Windows\Temporary Internet Files\Content.IE5\5FUEDDD3\MC900446314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1" y="1988840"/>
            <a:ext cx="2577220" cy="259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01522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Do this to make a jumper for the egg of a head louse.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knit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98880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nit</a:t>
            </a:r>
            <a:endParaRPr lang="en-GB" sz="6000" dirty="0"/>
          </a:p>
        </p:txBody>
      </p:sp>
      <p:pic>
        <p:nvPicPr>
          <p:cNvPr id="1026" name="Picture 2" descr="C:\Users\Peter\AppData\Local\Microsoft\Windows\Temporary Internet Files\Content.IE5\SQ9S4SW2\MC900237231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028" y="2132856"/>
            <a:ext cx="325579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508104" y="2156872"/>
            <a:ext cx="1941896" cy="2784296"/>
            <a:chOff x="5796136" y="2348880"/>
            <a:chExt cx="1188758" cy="2020256"/>
          </a:xfrm>
        </p:grpSpPr>
        <p:pic>
          <p:nvPicPr>
            <p:cNvPr id="4" name="Picture 4" descr="http://upload.wikimedia.org/wikipedia/commons/thumb/3/32/Pediculus_humanus_var_capitis.jpg/1280px-Pediculus_humanus_var_capitis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2348880"/>
              <a:ext cx="1188758" cy="83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upload.wikimedia.org/wikipedia/commons/d/d6/Head_louse_egg_2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2312" y="3429000"/>
              <a:ext cx="608443" cy="940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418575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Not even one female monk.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none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105744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nun</a:t>
            </a:r>
            <a:endParaRPr lang="en-GB" sz="6000" dirty="0"/>
          </a:p>
        </p:txBody>
      </p:sp>
      <p:pic>
        <p:nvPicPr>
          <p:cNvPr id="2050" name="Picture 2" descr="C:\Users\Peter\AppData\Local\Microsoft\Windows\Temporary Internet Files\Content.IE5\5FUEDDD3\MC900059398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343" y="2420888"/>
            <a:ext cx="2377501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AppData\Local\Microsoft\Windows\Temporary Internet Files\Content.IE5\SQ9S4SW2\MC900435069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8582" y="1995156"/>
            <a:ext cx="3038368" cy="280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3834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This small spider like animal could have strength.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mite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might</a:t>
            </a:r>
            <a:endParaRPr lang="en-GB" sz="6000" dirty="0"/>
          </a:p>
        </p:txBody>
      </p:sp>
      <p:pic>
        <p:nvPicPr>
          <p:cNvPr id="3074" name="Picture 2" descr="http://upload.wikimedia.org/wikipedia/commons/thumb/3/3d/Yellow_mite_%28Tydeidae%29_Lorryia_formosa_2_edit.jpg/170px-Yellow_mite_%28Tydeidae%29_Lorryia_formosa_2_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2490484" cy="30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er\AppData\Local\Microsoft\Windows\Temporary Internet Files\Content.IE5\SQ9S4SW2\MC900198184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047753"/>
            <a:ext cx="2465703" cy="262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6362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Did not hit in the thin fog.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missed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105744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mist</a:t>
            </a:r>
            <a:endParaRPr lang="en-GB" sz="6000" dirty="0"/>
          </a:p>
        </p:txBody>
      </p:sp>
      <p:pic>
        <p:nvPicPr>
          <p:cNvPr id="4098" name="Picture 2" descr="C:\Users\Peter\AppData\Local\Microsoft\Windows\Temporary Internet Files\Content.IE5\FW0KKFU6\MP900448613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604" y="2312309"/>
            <a:ext cx="3511238" cy="23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arg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168295"/>
            <a:ext cx="3865961" cy="262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909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The shellfish with strength.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3429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mussels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4776338" y="521495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muscles</a:t>
            </a:r>
            <a:endParaRPr lang="en-GB" sz="6000" dirty="0"/>
          </a:p>
        </p:txBody>
      </p:sp>
      <p:pic>
        <p:nvPicPr>
          <p:cNvPr id="5122" name="Picture 2" descr="C:\Users\Peter\AppData\Local\Microsoft\Windows\Temporary Internet Files\Content.IE5\TDBPHW4A\MP900448373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3569292" cy="267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eter\AppData\Local\Microsoft\Windows\Temporary Internet Files\Content.IE5\FW0KKFU6\MP900425299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0555" y="2420888"/>
            <a:ext cx="324543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7181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Turn this in the lock – where ships dock.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k</a:t>
            </a:r>
            <a:r>
              <a:rPr lang="en-GB" sz="6000" dirty="0" smtClean="0"/>
              <a:t>ey</a:t>
            </a:r>
          </a:p>
          <a:p>
            <a:pPr algn="ctr"/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4883402" y="5168783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quay</a:t>
            </a:r>
            <a:endParaRPr lang="en-GB" sz="6000" dirty="0"/>
          </a:p>
        </p:txBody>
      </p:sp>
      <p:pic>
        <p:nvPicPr>
          <p:cNvPr id="6146" name="Picture 2" descr="C:\Users\Peter\AppData\Local\Microsoft\Windows\Temporary Internet Files\Content.IE5\SQ9S4SW2\MP900442417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173" y="1657488"/>
            <a:ext cx="2235407" cy="337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upload.wikimedia.org/wikipedia/commons/thumb/c/ce/Tourist_boat_at_sa_calobra_%28majorca_spain%29_arp.jpg/1280px-Tourist_boat_at_sa_calobra_%28majorca_spain%29_arp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46" b="-7646"/>
          <a:stretch/>
        </p:blipFill>
        <p:spPr bwMode="auto">
          <a:xfrm>
            <a:off x="4499992" y="1839814"/>
            <a:ext cx="3456384" cy="30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9910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 Where to put the flat fish</a:t>
            </a:r>
            <a:r>
              <a:rPr lang="en-GB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place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62304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plaice</a:t>
            </a:r>
            <a:endParaRPr lang="en-GB" sz="6000" dirty="0"/>
          </a:p>
        </p:txBody>
      </p:sp>
      <p:pic>
        <p:nvPicPr>
          <p:cNvPr id="1026" name="Picture 2" descr="http://upload.wikimedia.org/wikipedia/commons/thumb/9/95/Pleuronectes_platessa.jpg/300px-Pleuronectes_plates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538" y="2132856"/>
            <a:ext cx="324991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er\AppData\Local\Microsoft\Windows\Temporary Internet Files\Content.IE5\FW0KKFU6\MP900442441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962" y="1988840"/>
            <a:ext cx="330157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6445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 long line of people to hit the snooker ball.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queue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cue</a:t>
            </a:r>
            <a:endParaRPr lang="en-GB" sz="6000" dirty="0"/>
          </a:p>
        </p:txBody>
      </p:sp>
      <p:pic>
        <p:nvPicPr>
          <p:cNvPr id="1026" name="Picture 2" descr="C:\Users\Peter\AppData\Local\Microsoft\Windows\Temporary Internet Files\Content.IE5\5FUEDDD3\MP900411831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32" y="1916832"/>
            <a:ext cx="3855736" cy="256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er\AppData\Local\Microsoft\Windows\Temporary Internet Files\Content.IE5\SQ9S4SW2\MC900363088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592" y="2083721"/>
            <a:ext cx="2736304" cy="22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2587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Look intently at the walkway out over the sea. Don’t give in to the pressure!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040592" y="5348883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pier</a:t>
            </a:r>
            <a:endParaRPr lang="en-GB" sz="6000" dirty="0"/>
          </a:p>
        </p:txBody>
      </p:sp>
      <p:pic>
        <p:nvPicPr>
          <p:cNvPr id="2050" name="Picture 2" descr="C:\Users\Peter\AppData\Local\Microsoft\Windows\Temporary Internet Files\Content.IE5\5FUEDDD3\MC900432489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43753"/>
            <a:ext cx="2232248" cy="30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eter\AppData\Local\Microsoft\Windows\Temporary Internet Files\Content.IE5\TDBPHW4A\MP900400852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232" y="2289402"/>
            <a:ext cx="3763093" cy="250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6824" y="5368126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peer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17846521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It’s very ordinary and flat, this flying machine.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plain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plane</a:t>
            </a:r>
            <a:endParaRPr lang="en-GB" sz="6000" dirty="0"/>
          </a:p>
        </p:txBody>
      </p:sp>
      <p:pic>
        <p:nvPicPr>
          <p:cNvPr id="3075" name="Picture 3" descr="C:\Users\Peter\AppData\Local\Microsoft\Windows\Temporary Internet Files\Content.IE5\5FUEDDD3\MP900414027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689283" cy="245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eter\AppData\Local\Microsoft\Windows\Temporary Internet Files\Content.IE5\SQ9S4SW2\MP900400038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2305514"/>
            <a:ext cx="3083559" cy="22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57330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13753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Having little money, tip from the jug, using a cat’s hand to cover the small hole in the skin. </a:t>
            </a:r>
            <a:r>
              <a:rPr lang="en-GB" dirty="0" smtClean="0">
                <a:solidFill>
                  <a:srgbClr val="0070C0"/>
                </a:solidFill>
              </a:rPr>
              <a:t>(4)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07117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poor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3936665" y="4841051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paw</a:t>
            </a:r>
            <a:endParaRPr lang="en-GB" sz="6000" dirty="0"/>
          </a:p>
        </p:txBody>
      </p:sp>
      <p:pic>
        <p:nvPicPr>
          <p:cNvPr id="4100" name="Picture 4" descr="http://upload.wikimedia.org/wikipedia/commons/thumb/4/4d/Afghan_girl_begging.jpg/1280px-Afghan_girl_begg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44" y="3345156"/>
            <a:ext cx="1537714" cy="10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eter\AppData\Local\Microsoft\Windows\Temporary Internet Files\Content.IE5\TDBPHW4A\MC900234247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9" y="3187169"/>
            <a:ext cx="1656184" cy="144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7382" y="1965313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pour</a:t>
            </a:r>
            <a:endParaRPr lang="en-GB" sz="6000" dirty="0"/>
          </a:p>
        </p:txBody>
      </p:sp>
      <p:pic>
        <p:nvPicPr>
          <p:cNvPr id="4102" name="Picture 6" descr="C:\Users\Peter\AppData\Local\Microsoft\Windows\Temporary Internet Files\Content.IE5\TDBPHW4A\MP900314403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5104" y="2910011"/>
            <a:ext cx="1802304" cy="193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eter\AppData\Local\Microsoft\Windows\Temporary Internet Files\Content.IE5\5FUEDDD3\MP900431114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35" y="3004847"/>
            <a:ext cx="1741368" cy="1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84168" y="1658596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pore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75954798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Not left but correct- form words with pen or pencil.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right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write</a:t>
            </a:r>
            <a:endParaRPr lang="en-GB" sz="6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67544" y="2409711"/>
            <a:ext cx="3673247" cy="1933575"/>
            <a:chOff x="467544" y="2409711"/>
            <a:chExt cx="3673247" cy="1933575"/>
          </a:xfrm>
        </p:grpSpPr>
        <p:pic>
          <p:nvPicPr>
            <p:cNvPr id="5122" name="Picture 2" descr="C:\Users\Peter\AppData\Local\Microsoft\Windows\Temporary Internet Files\Content.IE5\TDBPHW4A\MC900431508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514714"/>
              <a:ext cx="1828572" cy="1828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Users\Peter\AppData\Local\Microsoft\Windows\Temporary Internet Files\Content.IE5\FW0KKFU6\MC900434713[1]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116" y="2409711"/>
              <a:ext cx="1844675" cy="193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4" name="Picture 4" descr="C:\Users\Peter\AppData\Local\Microsoft\Windows\Temporary Internet Files\Content.IE5\TDBPHW4A\MP900442230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898830"/>
            <a:ext cx="2040227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3999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Fire a gun as you slide down it.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shoot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c</a:t>
            </a:r>
            <a:r>
              <a:rPr lang="en-GB" sz="6000" dirty="0" smtClean="0"/>
              <a:t>hute</a:t>
            </a:r>
          </a:p>
          <a:p>
            <a:pPr algn="ctr"/>
            <a:endParaRPr lang="en-GB" sz="6000" dirty="0"/>
          </a:p>
        </p:txBody>
      </p:sp>
      <p:pic>
        <p:nvPicPr>
          <p:cNvPr id="6146" name="Picture 2" descr="C:\Users\Peter\AppData\Local\Microsoft\Windows\Temporary Internet Files\Content.IE5\FW0KKFU6\MP900448415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938" y="2204864"/>
            <a:ext cx="3521026" cy="234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RUXFxgXFRgYFx0WHxweFh8YFhQYGBYYHCgnGCIlJxgdITEhJSkrMS4zGB8zODMsOCgtLisBCgoKDg0OGhAQGywkICQsLCwsLCwsNywtLCwsOCw4LCwsLDgsLDMsLCwuLCwsLCwsLCw3LDcsLCwsLCwsLCwsLP/AABEIALcBEwMBIgACEQEDEQH/xAAcAAACAwEBAQEAAAAAAAAAAAADBAECBQAGBwj/xAA7EAACAQMCBAQFAwIGAQQDAAABAhEAAyESMQQiQVEFE2FxMoGRofAGsdFCwRQjUmLh8RUkgpKyBzNy/8QAGQEAAwEBAQAAAAAAAAAAAAAAAAECAwQF/8QAJBEAAgICAwACAgMBAAAAAAAAAAECEQMhEjFBUWETQiIygQT/2gAMAwEAAhEDEQA/APllR5YqNRqyr61zklpioDA7x+3aqk+tVmnQBFb1puz4i466h6/k1nQema4zVKUl0yHBPtG/Y8XU/EseoP8AY/yK0uFvqSpgNOYY6QRv8VeV4O1qaJwMn9v3Ip++2wH4BtXVjyTktnNkxwi9DfjXGi40onlgYKg/n4azGFMhZxQmtxWyVGbkNcHdaUhjAbaYFel8H4vzbZZtPxECNwBgavX+xFeW4emOHc29RTdht0kTH71PGnyRSnceL/w9aYoLbEyABkz/AH7V5bh/EnKhi5DFoCzAWMHVjJkULx/iZQy0kiMT6Sc1MsyRqv8Amb90eiW6jglGVwDBKsGHtI96Xc15r9P8T5ZYCYYD7bH716DVq6/atYS5I5ssOLpEPmqBaOLQ7miDhx3NWYsCkjrV7fEsmx+wNHFgdTFCucPQGyBxzdQre/8AwabXxRT8SR7RSJsx0oTL8qA5M2uHuYLWzqHUdR7jr96XZZM1npgyDB9KescYRhuYeu9A7sJ5EUrxVkEesQK0LrgDG3SlGNALR5TxfgNX/wDQ2P8AY1542yN8HtX0DiLAalbHgIvsyl9JAMNo1Z3A3+dc+XH6jsw5f1Z4ciuNMcdwz23KOIYbj3yCO4O4PWlzXOdZxqDUkVWgZZBmmUXHzpdBTFs4oAFPt9BUUOK6gDXdqrqjaoVsfzVfnWaQBC1SGoQWuk06ALqqMdTVAPWoBmigNbwgDRcjPNb/AGubfUfajGNWKN4Lw/8Akg45mZh7CEj6qfrQEGT7114lUUcOZ/yZcrn5VVxRWFRFbnPYO3gxTKgTnb+aGybH5Ua4kAUCbAvwOsmG0N9PRs0Efpwzl5H1/vFHPeiK9ZvHFvo1jkklSZTh/CAtaNmxFAtE+1M23zWiSRjKTYwls1bRVBcq4efz+aogiDUBauSKhD86QFSPz3qt60DFFiuC0DsSexB/ajpY70z5fXrFTvQAJlgR60u4pu4Me1KtQNlKXv2g2D9O5ph6DNJjTKeJ6LlkW7tvmQHyXUBCs5jbnUnoT1MQTNeO4ngim+3Q9P8AuvcWznmEjbNI8bYMlRlT06fSsZ4k+jqx52u+jx9ghZ1AnGIMR9QahLOokD5dPavR3f02rI7W7o1opY2iCdQG+l4if9uZjevNoxGQYPQ/81zNNHbGSkrRXQQSCIOxp7heF1LLNpHTEk5iYkd6RuXSSSTJ6mnVfkX2A+mKRSVj6+A24zcY+oUD7Sa6gW+LYCBH0rqXIfErcvY+Ffp/zVLVyR0+lViaG/LtVUIZFz0H0H8VLXtsDfsP4oFt5AmpNKgG14n/AGof/b/FXHEKRm2n3H96y7t0g03wdku6oN2IH8/anViZ6+wwThk5YAtCMdWEn6kk/OsSyc1veK2SLR7YA+UR+1YVkZrriqPOm7YwKkLUrXVqYsPwtuQy+kj5U/Y4M3LYjJGD8qQ4S5DitDh/EDZYgZVs4OVP506zRZEk30ZXE8OyEjM9R+xoVt69ZfuJxVqRpF1flP8AHtXmuKsdQPzrSY4yvsvbajo1Z9ttJpxDTQMaQAjGKjrQxRUad/z+KBE6quGqFtSd49zV/LxPSgKLj89KKi1S2O1Wu3QBA+Z7+1MVFrjdKpr6UDXNVvXYxSKQW/c6fhoGqaA7mgW70H0pWVQy5objaiAZ7zmhcQaYixPSptGGBIkTsevpQ0O1SaBjXFcMIFxGyTygCCO1eW/UPhGn/NQhgc3AMFCf3B7jGfWvT8HfAbmEjPy9vpTHA8SqXQ7oHQHKYyDgjI+VZThaN8eTi7Pl1MWn5R869R+rv0qE/wDU8MP/AEzkwPiNs45T1jPXbG+9eW8siuSSPQi72gwauqinFRUUaWXS6Z2FEYTvQxbq5J/PzFUQREbUNLpJ6UzY4d3MKrMeygt+wNGTwO+Sf8m4I/1KU/8AtFMTaQmVnevqf/4V/S4vNc4q6JRZtWxBJJI/zCM5hTp+Zr54ngl3+vkHckN8oUkzXuuH/VNyzwacLZlFVYLAgEkzraQAckz8z3rSOOT8Mp5oL0W/W15P8Tct2iDbRoWO4ENnrBn03isO0sVUjNEWuqMaVHnzlbsshqxqi71Y1RAC63SrW78nmz70F96rFQXWjW81QNSYYdzvXDjdRnYncbg1m23ppbE7YqkS0grWg1Fs8MRjcZpjwhIuoLqSpMEMYGcfFIj6177if0mg5rbadiNS61YE4mAxB6xBiNsyIlKmXCHJaPAMogQMzn+3tVQe8+n/AD2r0jcMS+g2gzAaYAMELmIWGAxt7+1JXeBcSvl7/wCkat4iCRIPp60KYPGZiv2pxTKwWH5ic/8AeKUe0ZESSdgPXA29veuGDnr3qrRCTvodFrB3P52pJl6mjf4pebS0sN4zE9JnHWk2uChOwnGgrNS7OBVLl2hlqYJHXHoZWr7VUtQMOjSsdQZ+Rq9xMQewP1z/AHpW22QYnO39q0uM4oXDMQ39X/EUWKhOMirzUMsGutGmB1GSJg4FDO9SDn50gQ5wEBtNzmRt1kgZwZI/t6dq8v8Aq/woWbpa2G8h2ItagJEQSjEdROD1HqDXpLY1SwHMTA/OlZ3EwZDgODvP7j1Hesp4+R04srg/o8eqVFaz+HkGBEdJOfsKmuf8Ujt/Nj+TRt8JaX+hf/dzfYmio9sbBR6KgH7ClIqK61BHnObfppnxI/0z70s3EOep+WKCtXWKukQ2GnvXFhFVuHAoZpkM63UiqKaJSAkVaqirLTAVbc1Wi3Bk0O4Y9qzejSKvSLLR0x7UK333xJ679/rUz2NCaYSi12jZ8O8SKxgOvY1739N+PcIyHVNtpERIiM4/07dDPrXy5ZXKn6VbxDjHWxc0ypYZO2Mhox21D5H5KfQ8X9tH2k/qXgS2jzkZyJAJBbGxM5/6HvVPEOL4QkPqLMJ/1A4BA0kdBLRM+4ivzv8A4cEcoIMAjp3kg/Q17T/yd82LZcDW9sdck4GoxsT8Xzzma5k0deRSjVemj4HfVOJv3DquAYVmMtudyANwACcTNK/qhkuIrKoUqDMddRJM4xvIAwOkUr4NwzC25uErzgENk5HKdIz3zB6Uj47eXlCXA2+oARG0Tk/n2LX4/saUnm+hmVt2wiqJOWYySdvWB6YoWvGaBw76oicKAT06dTT62wRvt2GPX0+f81tGe6XRhLGqbk9igqTTLeWBsSenT70uq1qc5Q0RLPU/KrrZO/T2+v71JNMAlrh8evSlbihTgyaI14n0oBWgQ0RMHp+Yqq1HDr9+tFCZ+v2pgyhOaq7VLn8/ahkUAFs8QV9jE+3T89ab4TgxcV7jbCfsJ261mlab4K+yo67SP33pNFRITxa4AAIgYGB026V1ZBunpXUuKHyZSa4GrSKtVCIBqwrgRXUCCgyKoaIm1UIpksrV5qhqJoBBUapmqrU0hgzXHarFaqaQwB4UbgfL+O1CKEbE+xpxd6uOF1neD0/P+6zlCLNo5JL0VtXLg2E/f9qf4rxu4toW24a2Aw3dHBcbYMjHt1kzXWeGuL/SSfTNIOHJLFSe/WB2APzrGS1pmiyVvihG3dg5Eds4GZG+cUROKcQAx09BM/m32oV9JyoPr+dP+aGgYZ01k4m6zJo0G4i5plmIWYYD1nr65xROGsAqCoYzAnSYkgGJ2MTmD2zW/wDp39OXbqazdS3bblY6/wCkgzIB7ThtPscx6L/AxcTIub6mMcxaSWWcROeh+EDJw4oiWV+GF/4cWkU6jrIJKiTGFcaX6ghgMgATgtkh27b1WgNSsqGAoCgjsDpGZ2BOcnrW1xPCMQ2lfNdiDOp306tI5SWJk4H95GR3PD7hUh0dQumFwP8ATnWRmQBkwZEAbgbRMpLujyNrhiY9aes8AxO2K1+C8PIcqRJG/wAs4jcetaLWlUetdCOCU2med4jhfl3rHvNnG1eh8VcldK9azOG4HqQT02oZcLaM9bROwxRFsGtv/CEYAz2332M9qrctop5snoBP2pWa8RJ+EhAaBdtxHqPz9q1rj6jmB/b6daUuWtXKolpP0/7/AHpkIzitVolxCMH/AKqppgUI27/X7ULib0LHXb+KbtKuZMYOfasviWBbG1BQIVFWJrqAKVIqAakGgCamoFSKYi6XINGNK0ey3SgTINQVojioFBKZwFXmoVTRrdiTSKoFXKk0yLWaKluelTZSixHyD/NM2LZFaKcMBjrsR/b0qzWKnmi1jYuOLgRB33/tt/FNWL07DPSP5HvXXuFZAJypjK9zPLtv0ovDKinYdydvToaltFq72WPgCXjzWxq/1bH0GPz2rW8L8C4exlEAuf6pLFT/ALScL7gT70pa409KJb4pun7/AF9xWbTNU0PcSREbgn39/wDn51bh+L2EAiZnPYjb77dqVUFvQ+++2BFXu2hyaGGYDSdj3EdMj2/YpCbfZ6nwZrQIbTn0JPaSIHttW/e4kNMWw66ZEjBiY+LcbnMRn2rxvBBUjU6ntBx3BIIBJ9PQin7fHW1AYrqbcaSRpIJLGQd8jv07CoaNFN1sHxfDQdKW1XrpRc+oIB9Ov/ePxdhgSCIIPMDj69q0LnjkExESTBjHXHX7z86zfEPGQ7SVLDVPwhdyZ5iCRj1xW8Zv4OPJhi3diHFW4PeJPaYgAx09OvtQ7DgtAwJMxie0nfrMVTxPjFdjpUqvMBMkxiJkjO+Nuhnek+Kt5DWtMQAQASQY5sGTGSB/3VWCVG2OKmdAAIEyegPUmcn/AIFZt0jXottk/Gwglj1MzCjp1PpSQujPKM+kT649hn0rV4bibdsQ6gENpIB0nbG4IBx6bnejofYjd4WDpLZ2AWJMdx0jv70fhBpnEH+K0xYCgllUbiAJnsB379N6y+N4rVyqdI9PsB61RDVGd4oy6hAiBnO5OZ+9IRNP+IWwIA/pH3NBXgsAE5IkCdgNye32qibti3EJoWT12/msyOtMcc+YJmPzFJsaCi0DvXVT82qaAFdZqQ9WWwe2/fFXNoAxuTtH5moKKi5Vg9S9kj4lInuCNveuW33/AD3osKJFyi2DJwD9KizbzET6bfOtRbYVcGGGYUE9yZPQ47dMdaHKgULAiwTv2/P+6K1rTB5T8/vFTY4npJjsMfetXgeFFwiTpn/aT6zj9qhzfpcYLwzV2yMjP4KoLh2PvH81u8Z4OwGqJBiCoOQQRIESciJ2kMOmM3ivDXQAlWyBuCMHbp6fbrSU0xyxtCSCY2/PWK1uCtLEEGTgdYPT8ikV4RpziIjMevemuH4RhlnWB65M9AI/cRRJ2EVXgfiLBQ5DDsSCMdN/SKE9yOv3pu4cD+r3MRtggfh360rc4QtMKcZMZ6x/epX2XL6K+eOv1+1Tj7UL/DQOYkY+fcbxv+bRXAT8JnrkZ9e471RnYd+Ijaq2rpZhGO5OevSPelHuN7HO5/eoRnOdQnbbv0GM06FZ6DgLOtiPMAjfOkjp8J22HtPfFTxXDBY0zIyXloYmQoE9CACJAwfYUlwnGOgABIIMyDpI7EEZLT0xtjc0zY40alNwsYiQy6hpJ6tnEBugOFgiNSxuzS1Qi1wnrt6R/YVx41xsT9Ynt770Tj4YCVJJAiBoWBtCT/umRHxDaTOYd42O2/8AP5tWioxlaZorxpJPw5znEnOQdu3bcVS5xQAgHrn1g+udu/falL6cgjTPUg9/h76fhnO+o9AYZW7wwSALr3JjWQNMeiBgR85jfO1Fjqx+3w6sgYMrMSBpkEznvtMRsR65Es+HcBkvotsoBLodAIJGpgsMTgGRJBOkwBFYFmxJXQeY/CrQA0dACc6uxwZAk7V6fwHw97TgyHXmUqCWCnTpcvbUhkjbUwWCUkiSUiT0awW+ifLseUCzIwdytwKSIKjVZ0LM6QJQkgGO0ySOy2xoIBXS6sHUykqViYkR0iIIOwzT3jlu1c0xbv29E6LipqVxlgSysdvL6AzBMbEDbwh8AWpEQrBfKWFMQy3FWSTgmZ2HYVKa9LnGX6iVuw9xCguJy41BiuoCMICNWe8UlZ4G4XOpWRE2BmCc9c6ttwTPetDhUXIIJmFDa1Cy86CdU61wcrPQbkTbgfELbyrMFMHyDIAY8ukN6mc+mkY2GqmcsoNowuN4U6ggwx5nJxpA6t2rF8V48FiqbbT3iN/T0pn9Q+Ktqe3gAMdTCRqAwDmDHWPtWC+NwR026jpmtUzNRaKtUVAuCu1DvTKJrqiR3rqANriPBl0rouIW8su41r6wigk6niTAxjrudLgPDUQkNzKSoXQxlifhUgqBmVkkAwvvWfdYnMgAkRzRtEEnqev196Y4W5DAkiFMkeZIPqrE7gTA9vWuZ2dUasr4hwZdwio5EyjEF+WcqgAwCdgD16TIDwPhDM+hSDGoHnW2eXVKhnxJ6CT0mvVXeOtohAuoQSrSNO5wzlQpIbAAKgwFjtqx+O8a1EEKokaZVNOxHzjt3mZB5Qk2VJR7M2/Y0FhzzvzpBA+EGS0tuBH7xiLKam5gmdRAMgCSJiJOwI7nGTV3vFtILEACBLdP9PMQB7entFUC65OQQcLI22EtvH3kgVRn6bHA8HbTT5ts3QSI0SrblhiBo7E4+LaFFPPw9rUGVblsKIHKEVoIMkzKk7GCfQ7Tm8KbTAzMKQdyd9xqkKCd+aNonvo2+ETLAg5jy2IMmSZVhnaMiJBYgiIrNmq+gxuQP8u8REmWZYgkgatJMGGAmPlmo4qwbci4VGBGylgYnM7wQcz8U0AOSwYppK51Hcj+mBOTP9XXOd50eG8Q0IYYxswAUEF5adBB1QT8QAPY0irTPOvaUk6X6Y1ek4EH8mpW0IHU1sX+JV05gDqkhgwQcpONLfCDAASCJbcQZyOKEknK7GCd4wcgZiZPKPuKtMzkqJNwrsVg79fcZ3pnhLoVAOX2B1DrB0mQTnpH1M1k2+LZSRJAyD2MjOCM47+lQL0AkbYIgRv+fY06I5UavFXtQQNsgIUEgiP6R8M4/ABikmWQCCBG0AD0Mkb+5/aqWL8mYJHUDE+mog6fciK0RbKKSAdUBgDDKxLFUkhpRBIImJmDOGB0P+wkOH08zKT8vlMx8t+9JMVzv7T+fntWjdUDVBOmTHKwnO3WN53OAZruG4BrrBVVyzfCQpA77nHbvTTJcfEZwvgNAAkkDafnvjff+K0uFdIm4z5BXELpAk+hLE6SBsI6mAOHgvMBzqBhn6Azpkn+lTiCY/qjUKd8Q8Gt2UBCOWOJZfQsWXUVkQPigjffek5IcYS7F38atgkCyrQNKlrjMSAW+IH4jDdIiJAGRWRxPEBm1EQNyFQKOpIBmY6dcD3l694eNJL3EVRsgBDNImBCEAiTn/adsGhjwfVrNlWZUncgGFhm5NWSBmFJ2JAihUhPk9CDaWA5oE7HpOd/r7VTyyNMROeg39wJPzmOlbPDeDF1LKygKAwYiVIMMC5jELJggTvtvlWeClihIDZAligOmc8yg80QBgyaq0S4tGt4T4ULg13NT6WA0TpZlaWcbnTAlw22+5wDcPxjq3klrTQCqOSLIQiOYuFDHKxOrM5xMs8FcPDhvN8wEFtSpy8wIAUwk5JWQGiHGBuEF/wpMkS23lz5a9iPM1NORvK4bEdI7Nekq7PQcDf1WGfQLXEKw1aXJDLOlg9szymNIJJXV1G1a/BcQ9q273wXRGYm3hWRZL5IZJws6M6pnIifG8X4ejWvNt3L0mBBlwF5pBuwCZkAYwTGZldHwjx5+EthEu6yEKtruhQOcqqlHtakgEkENEHaTFQ0axn8mZx3Fjil0G9wyM7lnBttygAQfMS2FEAHJYzqAOwNK2uBvW2BvTzoFDWwjqZ5V1vEDKqZkFjHMDqK6V69Z4gqxseWUBcNb03dTKyqNXmG2VSR8KQMkjLY81xNxCxRzqIY62W2o1EnmJmGkAHsJPTJal8ES+WbXh/jF7zC1oObNtlZytpH0mSyjmQtklMmJCPCkKAAeNfqq4y3LLBWOoEvFl9RTKhwtvSwGBCkDcHWOWsO9dW0P8pixMhwyADEiCpnUDgiY2yoIFB4bhS4/pBmAJ3ztOwnpJGroScVaS7Ic5dIWvPqMk5jMnOMbk52H/FBoty3G4JmIOwjr0+/71dLSliAYjqzBdt8mJnOI+vXSzLjYtNdV7luDGoH1B/mup2HFnoLctq1M0+0ae0QeWfQdYHUVNxCpAJGBAkd5IAB233HvO5qtlVYsgA1AYx7SAOpxEQT+4pe4ErjlwNR0sCPaQTnoR3qCr0dxLARqk5OJj0Mb7wMnJA+dWtXhEaozEMMesZx06bk0ROGuIJdCbfKzcw+FsCRuNx0mmbKWxBeV1A6X5SIXAGgL8Rj4iTk52mkCWzY8C/Twu2y+uMtnTgAfDMMIMiZjOI9W2/TyDUbjhiGA2uQR1/eYjp13DP6d8U8p9BH+XqVEZQ3LqAIMkAMDE7gx1jNK+PcUrW3Mm4xITnElMTcCMrHrpI9ZA/0nJt2dCjFRFvDPCrryFtwQoK84nOnUxZjCggs2ANttpd4r9PMqyhaSQCbmgScypVmkRBEGZPYCTkWPGbyHSLoAGVODGNliYHKBI7daY4m4117YuXVc6iLjZAXVoI1XAoIVi0dQJMb09iTjQ1w3AlyFAbzBgwfNViBzc8wfkYAPXqHxK5qTStorkx/TOFVhJHcSBG7GDmKyr3CWlCxe8u7MMrISACYjrkAiQeX4xOM6HG8K4GtWRjmGsrErDEkqyzqgDmVyIPfNFCvQE8DcggWQwECJyZzkYJ94jHzpY8CZyHEDvJ+jKPz78xEgFbjEgQLhDCCuDMA7sGB9RvuWfC/DjeL6ByjeTqGTkBVM4yfQAnAqvsjvQoLKZHToDg4n8ihWwkGQsYMASScDbHf1+2Pd3v09pslmhSgKkMymZECZfSvMQIBjPuF8pxHh5aWReXUyjVpBlQuoBtRVmJkSoid9MikpIqWNoUt3nj4iAZ/qgSd5iDMmrWLRdgJjB3BOwkx1HXOKE1lxBYQpOnUYxBzCgyY6iO49ycD4vDE3dTNuM6fbEYIMMG/2BdiNL80R7s9OvAKvlqr23Y8p5Ge2DBaHuLcEyQdwVBAJMTD3G+DFlGoWmJV1DC24B+EfGl34YOAV+XWsbwbxJlZ2awGSfg1wCVWALeo6eUALkNGoA7jSbxTxxYMKssp1I5LcobkOstJnVlTkFc7FTluzoTjVmqvC+QkXdOh1Oi4hfZg5KLpUi3Cqp0KBqKgCT8K7a7uu2mhioYlELGWcaTqu3nm0V0piYIBj4Sa8Pe4xn17rrP+ZbQaRg6l5ZMZExsK1/CeLFseYG0qhAGlWMs2CWDH4gq4AiZjUNqpwZKyp68H+K8IF0eUgfzVCNcRTjU0wGZxump1BlidQEk4oPFeCNYa4ieZda4gTSq3TBXTDhkGTOB8QAPXVjR8P8Sm61ws6EEszKpZYEl7hCEFcgyxa4DMRywKr4ooV34jmOkppNpXfYlnUtKwWEAcxwuRLErY6j2eV4iyAbmhyIJF3zWCnUSVY+XIYGCwkg/ERAJw74XxqBtbKpB0krKrEx5qqGJAkHbHuAMut4sxd9QtMLjyURSZmS8KQAxyMkD/APWuTmMHhFnJLLGeoz1IIBgj1A9xitEr7MJS4vQ1c4hPNJWYklegPqdRG89e4xmBnsg2gdYImcbdfX7U0zW2QiW1coA0qF5ZE4PLOMZzMmi3eBMSWUDIBhhqjSZBiGgEHBnMkSapaMpNszNKgHfOCdp2YSOokTHcDNcLODJ9unT1+VXAyMT+Yq1y1kzIxsd52IPbrVGfIR0lTAwYxn59D86VKHp/1/Faj2VJUBskxkRB2GxPXrVeK8PdWIMEiNmEnVsVWZbfpMdaNFbMnTBGfz3ouq6LZTXcFmdWjUQpO06Jgn67US+sxgA+nX3n8xQXB653k+v5FBSkAvXJJydz1HUk9Bneq8Oc4JHzjHXamLFnWwWdM9WIAGN5J/OkmAWeH4JtVtWkC5pZAACzA4BUSN9gSQJkTgwnopW9iLus4BA7ajXU03hPESYsXiJOfLfPrkA/UV1GiqZoL/ltglWDTIAwQDj0z0+okZ0kZTb8xX03JDASCIO/K4AIB1ZBIgwT0qnEW7QPxMy5Goqy6iMYDLJgn5YHcnrnCBQrLKBirIWUrMFgWDwdsARn0O4Vgk0Ffiy5IuAkMqqDOmVt6WVIVDjAECDkCRFD4tVXSbVy42mCC4CFIIYSMyZnM4AHsIXimOFKkBSQQodoWZyQTAAiZiAO1W4h5fWzBiec6uckkwoGli3WSDGAd4Eg7tGr4Rxflqq3GDqrBkQAIVYHBRio1TEEBgfhIMpAji+HdjPloqsQBywTlgC5AkktqGrcTB2ikLfGBSp8sgHX8TAA4yQJGR/cATtQOL43UxYMxPKTJGYBBOcE4B6+9Txdj5qqG/MSGTyrZiBrJIiDJBKHJPX2iYgVa34w4ZSkjT0UYA25Ygj651H1lHjrmxDXWONTM2JzAyNyIP1x2UjYiQR3PboIqlEjm0bL+IArJRZJMlmn4DqhRuIBgZ6n1p/hv1a5WCVbSpWQfLjIIdQsajyDf/SJIzXnFKmAVZubo2Y3CE/MbDpRbl5WMhFQwSMMcgYg6iAfUAfOJK4IayP5L8f4i1xtRMBiWAIBGpiA7bRkiSw3I9ovwHFIDAYKwAIOP6TI6DozrE51LvGULgZQCG3nZjOO/Xqd/WJp/wAK4u+qsqkm3oLMrGRA5JUMCJzo2/qYY3DcdCjP+WzevcdaZ28xsoRpGhXeSSY16D8OoACN7YAkbIcPx1y4QFe8ggLbGtsk4g7jDdABjUYJFJcX4qLrk3VWDuFLESoOkyWJMTHxDc771Xg/ELihUt6gclWAVWJ5gTJU/aBy9Imo4GjyJs9fwHgb3NAueeSuoDPmI8/1DUpyNQPNCsAp0kyKVv8Ah3D221LcNtASHm3ds7adGnSMjvucE56r8Nx7i0p1XhpILAPbuWxpOqANDMgAaMnGAQYmg6Hs3Rcv3vPuhl0LdYvpkKTcCq8MQGAgsuQ2+kkTTNXJV0X421wq24S/zmDrOtiScQV0DEQdUCZI2JNZ/jVheUyqtplxAwrHSpCahuNPrkzMydPjrHDtf1X1B0lUcgQBInCo4GSSQSRhTAwQinF+FcOgJ8u9aYahpuWJgqGuGB5hBBHKAf8ATPeBEyT60efHAzqJUlRsdarE7ZODM4GJo1i2qqzeZHMdOpZDjZW3MH0MxvNen8RuW7aWhZKO5CEaLAcSsQGuBiQwBVSNPVOoJoQ8Yz5gtC4ltDpugOsMdOlXIvAaQQDGTmRO1VyZH449GHYuRbjyiCTAYOUJx2b4iVaBg4baZlrjGOQymZyjEagwklSMR/8AETnemuG4e5es6hGnzQ4fCEM503IUyGACsYUQBk+mR/hAzGblpYg6XYAmFJHOVAUEA7xus5NP0lppFV4kKGhGboSBgSGxOkGRtvHId5xXjbrkKWBAA5ZMiIU4EmJDAwD16VA40QMFgCxguAOiggqZY7gxH9PY0m9199IUGYAJIgk4yT96tIxkxh4MaTH3OANWR67Y+Z3M20ciRkjBUbiTpEgjMkjaYkTE0Hh3dyF1IJIWWYKBMDJJwM7/AMUx/ifLOF5xBlWV1ESpwshhIkGdicENJZKVgkRiYAMyFCjBlpwFOTt2xIHUCoV9LbK0TgyQfoQfWRFcbp3YK2qSZAbJIO4M9Bg9zjJnrvEj1MgahAQfJVMY79d8UE0hm7xwCwmpJBV4UDUCZg5zIznbYYpe/su4G2xGnoMYEwu+ZjfGEmuSf2p+5xa7L5mBpnXhlyWBGdOo5gNAk770dF3fYpcseoO5MGdpn32mRiIqiLgwOhnPQCTW3dU22BKBChBAgMzAFFRg1zp2ZVglcr2yOIMmSdXWTn3yd4oTsTjQKxcgEhlABU6SDJ0ycGDESeo+L3pVlBOfWc+5imifeN4BjbbHzP1pcncYPTrQNOwbue+wAEmcAQB8gIrqkWfSupj5Ho/D2tMs3GClfhQWzpmRuQTqJCmQVA5RJkmt/wAZ8Q820g1a3BBssha3GlYfWjDSSsCNMekbDq6s2tm0XoBwnhVt2Hms1y66pdW3rI16gsBnKxqMtBkRAB3pfxAqbiqVZ1DeXbK3SAYPMF1pKZYdADBMZqa6kuy5pKOhPxO15BUjTzAMpDPqjIWWx09AfQVlreAzue4xH2/aurquPRhk1Jo4cYI6+tES5OVnO8Y2ziTPT7V1dVGaZPmhTMwSD32OMnrjpXNeGmd/SI9J6/v1rq6gdg/8VAJ+mJ/NjUPxRI0wBO5G5mME9RyjHvXV1AWB1EYDH2j+9RbJnv7/APFRXUCNvg+FUhGY4ZwpZlkBjkKQrSwzkjTXoeB40BGFrRbwdTXlN3CcuhNIyIJywz/pAxXV1YvZ1w0B4Ti2L3nu8RcFu2IOgKpn4NKghtIXmAj02qvHfqy7bZbSgKVY810rekOojUdBMAy3xH4oiAI6upJJvYOTitCHHeJXFdbjoELnmNs6VuaBbuA6BtOoMZxzLygrUeG+LOshWIUi2jv1wXdg6KV80AFkILCYHSAOrqulRnzfIP4XwGku4K8kuSoldEG2QA+ZJJydRGnsc5bh2RW4gsbJk29ASCwOgnQYwYIMgGTMGprqldlSWkJf+PbmcCV5lDFtMwurYEkGIMbZj0ofkOrQx0kzvzEgTJkb7dSK6uq0zKUVQxw3DajB5sjGwOYExHcde9E8hABGoOASywMASdQJMHA29Dkzjq6myEtC91NMPgiYIIImNwYM9eke9E8nzZ5VUhSWJLnI3JlmJJwPdugyOrqBLuhvhfBlgardzXqKgBkKNEAkkmVKl1mAQw2gyaS8Q4bSzKQAVw0YGMTFTXUovZckuJ12y6IkhhrUPkgyssqkEGQMEQY22pS5xUzJJ2LSZmMCZ3iurqaJl2BFwEY39v8AmiumiA6iWAZZJ+FpCmVOxPQ5xtEzFdTY0vQLGP3+ue1dXV1SFn/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jpeg;base64,/9j/4AAQSkZJRgABAQAAAQABAAD/2wCEAAkGBxQTEhUUExQWFRUXFxgXFRgYFx0WHxweFh8YFhQYGBYYHCgnGCIlJxgdITEhJSkrMS4zGB8zODMsOCgtLisBCgoKDg0OGhAQGywkICQsLCwsLCwsNywtLCwsOCw4LCwsLDgsLDMsLCwuLCwsLCwsLCw3LDcsLCwsLCwsLCwsLP/AABEIALcBEwMBIgACEQEDEQH/xAAcAAACAwEBAQEAAAAAAAAAAAADBAECBQAGBwj/xAA7EAACAQMCBAQFAwIGAQQDAAABAhEAAyESMQQiQVEFE2FxMoGRofAGsdFCwRQjUmLh8RUkgpKyBzNy/8QAGQEAAwEBAQAAAAAAAAAAAAAAAAECAwQF/8QAJBEAAgICAwACAgMBAAAAAAAAAAECEQMhEjFBUWETQiIygQT/2gAMAwEAAhEDEQA/APllR5YqNRqyr61zklpioDA7x+3aqk+tVmnQBFb1puz4i466h6/k1nQema4zVKUl0yHBPtG/Y8XU/EseoP8AY/yK0uFvqSpgNOYY6QRv8VeV4O1qaJwMn9v3Ip++2wH4BtXVjyTktnNkxwi9DfjXGi40onlgYKg/n4azGFMhZxQmtxWyVGbkNcHdaUhjAbaYFel8H4vzbZZtPxECNwBgavX+xFeW4emOHc29RTdht0kTH71PGnyRSnceL/w9aYoLbEyABkz/AH7V5bh/EnKhi5DFoCzAWMHVjJkULx/iZQy0kiMT6Sc1MsyRqv8Amb90eiW6jglGVwDBKsGHtI96Xc15r9P8T5ZYCYYD7bH716DVq6/atYS5I5ssOLpEPmqBaOLQ7miDhx3NWYsCkjrV7fEsmx+wNHFgdTFCucPQGyBxzdQre/8AwabXxRT8SR7RSJsx0oTL8qA5M2uHuYLWzqHUdR7jr96XZZM1npgyDB9KescYRhuYeu9A7sJ5EUrxVkEesQK0LrgDG3SlGNALR5TxfgNX/wDQ2P8AY1542yN8HtX0DiLAalbHgIvsyl9JAMNo1Z3A3+dc+XH6jsw5f1Z4ciuNMcdwz23KOIYbj3yCO4O4PWlzXOdZxqDUkVWgZZBmmUXHzpdBTFs4oAFPt9BUUOK6gDXdqrqjaoVsfzVfnWaQBC1SGoQWuk06ALqqMdTVAPWoBmigNbwgDRcjPNb/AGubfUfajGNWKN4Lw/8Akg45mZh7CEj6qfrQEGT7114lUUcOZ/yZcrn5VVxRWFRFbnPYO3gxTKgTnb+aGybH5Ua4kAUCbAvwOsmG0N9PRs0Efpwzl5H1/vFHPeiK9ZvHFvo1jkklSZTh/CAtaNmxFAtE+1M23zWiSRjKTYwls1bRVBcq4efz+aogiDUBauSKhD86QFSPz3qt60DFFiuC0DsSexB/ajpY70z5fXrFTvQAJlgR60u4pu4Me1KtQNlKXv2g2D9O5ph6DNJjTKeJ6LlkW7tvmQHyXUBCs5jbnUnoT1MQTNeO4ngim+3Q9P8AuvcWznmEjbNI8bYMlRlT06fSsZ4k+jqx52u+jx9ghZ1AnGIMR9QahLOokD5dPavR3f02rI7W7o1opY2iCdQG+l4if9uZjevNoxGQYPQ/81zNNHbGSkrRXQQSCIOxp7heF1LLNpHTEk5iYkd6RuXSSSTJ6mnVfkX2A+mKRSVj6+A24zcY+oUD7Sa6gW+LYCBH0rqXIfErcvY+Ffp/zVLVyR0+lViaG/LtVUIZFz0H0H8VLXtsDfsP4oFt5AmpNKgG14n/AGof/b/FXHEKRm2n3H96y7t0g03wdku6oN2IH8/anViZ6+wwThk5YAtCMdWEn6kk/OsSyc1veK2SLR7YA+UR+1YVkZrriqPOm7YwKkLUrXVqYsPwtuQy+kj5U/Y4M3LYjJGD8qQ4S5DitDh/EDZYgZVs4OVP506zRZEk30ZXE8OyEjM9R+xoVt69ZfuJxVqRpF1flP8AHtXmuKsdQPzrSY4yvsvbajo1Z9ttJpxDTQMaQAjGKjrQxRUad/z+KBE6quGqFtSd49zV/LxPSgKLj89KKi1S2O1Wu3QBA+Z7+1MVFrjdKpr6UDXNVvXYxSKQW/c6fhoGqaA7mgW70H0pWVQy5objaiAZ7zmhcQaYixPSptGGBIkTsevpQ0O1SaBjXFcMIFxGyTygCCO1eW/UPhGn/NQhgc3AMFCf3B7jGfWvT8HfAbmEjPy9vpTHA8SqXQ7oHQHKYyDgjI+VZThaN8eTi7Pl1MWn5R869R+rv0qE/wDU8MP/AEzkwPiNs45T1jPXbG+9eW8siuSSPQi72gwauqinFRUUaWXS6Z2FEYTvQxbq5J/PzFUQREbUNLpJ6UzY4d3MKrMeygt+wNGTwO+Sf8m4I/1KU/8AtFMTaQmVnevqf/4V/S4vNc4q6JRZtWxBJJI/zCM5hTp+Zr54ngl3+vkHckN8oUkzXuuH/VNyzwacLZlFVYLAgEkzraQAckz8z3rSOOT8Mp5oL0W/W15P8Tct2iDbRoWO4ENnrBn03isO0sVUjNEWuqMaVHnzlbsshqxqi71Y1RAC63SrW78nmz70F96rFQXWjW81QNSYYdzvXDjdRnYncbg1m23ppbE7YqkS0grWg1Fs8MRjcZpjwhIuoLqSpMEMYGcfFIj6177if0mg5rbadiNS61YE4mAxB6xBiNsyIlKmXCHJaPAMogQMzn+3tVQe8+n/AD2r0jcMS+g2gzAaYAMELmIWGAxt7+1JXeBcSvl7/wCkat4iCRIPp60KYPGZiv2pxTKwWH5ic/8AeKUe0ZESSdgPXA29veuGDnr3qrRCTvodFrB3P52pJl6mjf4pebS0sN4zE9JnHWk2uChOwnGgrNS7OBVLl2hlqYJHXHoZWr7VUtQMOjSsdQZ+Rq9xMQewP1z/AHpW22QYnO39q0uM4oXDMQ39X/EUWKhOMirzUMsGutGmB1GSJg4FDO9SDn50gQ5wEBtNzmRt1kgZwZI/t6dq8v8Aq/woWbpa2G8h2ItagJEQSjEdROD1HqDXpLY1SwHMTA/OlZ3EwZDgODvP7j1Hesp4+R04srg/o8eqVFaz+HkGBEdJOfsKmuf8Ujt/Nj+TRt8JaX+hf/dzfYmio9sbBR6KgH7ClIqK61BHnObfppnxI/0z70s3EOep+WKCtXWKukQ2GnvXFhFVuHAoZpkM63UiqKaJSAkVaqirLTAVbc1Wi3Bk0O4Y9qzejSKvSLLR0x7UK333xJ679/rUz2NCaYSi12jZ8O8SKxgOvY1739N+PcIyHVNtpERIiM4/07dDPrXy5ZXKn6VbxDjHWxc0ypYZO2Mhox21D5H5KfQ8X9tH2k/qXgS2jzkZyJAJBbGxM5/6HvVPEOL4QkPqLMJ/1A4BA0kdBLRM+4ivzv8A4cEcoIMAjp3kg/Q17T/yd82LZcDW9sdck4GoxsT8Xzzma5k0deRSjVemj4HfVOJv3DquAYVmMtudyANwACcTNK/qhkuIrKoUqDMddRJM4xvIAwOkUr4NwzC25uErzgENk5HKdIz3zB6Uj47eXlCXA2+oARG0Tk/n2LX4/saUnm+hmVt2wiqJOWYySdvWB6YoWvGaBw76oicKAT06dTT62wRvt2GPX0+f81tGe6XRhLGqbk9igqTTLeWBsSenT70uq1qc5Q0RLPU/KrrZO/T2+v71JNMAlrh8evSlbihTgyaI14n0oBWgQ0RMHp+Yqq1HDr9+tFCZ+v2pgyhOaq7VLn8/ahkUAFs8QV9jE+3T89ab4TgxcV7jbCfsJ261mlab4K+yo67SP33pNFRITxa4AAIgYGB026V1ZBunpXUuKHyZSa4GrSKtVCIBqwrgRXUCCgyKoaIm1UIpksrV5qhqJoBBUapmqrU0hgzXHarFaqaQwB4UbgfL+O1CKEbE+xpxd6uOF1neD0/P+6zlCLNo5JL0VtXLg2E/f9qf4rxu4toW24a2Aw3dHBcbYMjHt1kzXWeGuL/SSfTNIOHJLFSe/WB2APzrGS1pmiyVvihG3dg5Eds4GZG+cUROKcQAx09BM/m32oV9JyoPr+dP+aGgYZ01k4m6zJo0G4i5plmIWYYD1nr65xROGsAqCoYzAnSYkgGJ2MTmD2zW/wDp39OXbqazdS3bblY6/wCkgzIB7ThtPscx6L/AxcTIub6mMcxaSWWcROeh+EDJw4oiWV+GF/4cWkU6jrIJKiTGFcaX6ghgMgATgtkh27b1WgNSsqGAoCgjsDpGZ2BOcnrW1xPCMQ2lfNdiDOp306tI5SWJk4H95GR3PD7hUh0dQumFwP8ATnWRmQBkwZEAbgbRMpLujyNrhiY9aes8AxO2K1+C8PIcqRJG/wAs4jcetaLWlUetdCOCU2med4jhfl3rHvNnG1eh8VcldK9azOG4HqQT02oZcLaM9bROwxRFsGtv/CEYAz2332M9qrctop5snoBP2pWa8RJ+EhAaBdtxHqPz9q1rj6jmB/b6daUuWtXKolpP0/7/AHpkIzitVolxCMH/AKqppgUI27/X7ULib0LHXb+KbtKuZMYOfasviWBbG1BQIVFWJrqAKVIqAakGgCamoFSKYi6XINGNK0ey3SgTINQVojioFBKZwFXmoVTRrdiTSKoFXKk0yLWaKluelTZSixHyD/NM2LZFaKcMBjrsR/b0qzWKnmi1jYuOLgRB33/tt/FNWL07DPSP5HvXXuFZAJypjK9zPLtv0ovDKinYdydvToaltFq72WPgCXjzWxq/1bH0GPz2rW8L8C4exlEAuf6pLFT/ALScL7gT70pa409KJb4pun7/AF9xWbTNU0PcSREbgn39/wDn51bh+L2EAiZnPYjb77dqVUFvQ+++2BFXu2hyaGGYDSdj3EdMj2/YpCbfZ6nwZrQIbTn0JPaSIHttW/e4kNMWw66ZEjBiY+LcbnMRn2rxvBBUjU6ntBx3BIIBJ9PQin7fHW1AYrqbcaSRpIJLGQd8jv07CoaNFN1sHxfDQdKW1XrpRc+oIB9Ov/ePxdhgSCIIPMDj69q0LnjkExESTBjHXHX7z86zfEPGQ7SVLDVPwhdyZ5iCRj1xW8Zv4OPJhi3diHFW4PeJPaYgAx09OvtQ7DgtAwJMxie0nfrMVTxPjFdjpUqvMBMkxiJkjO+Nuhnek+Kt5DWtMQAQASQY5sGTGSB/3VWCVG2OKmdAAIEyegPUmcn/AIFZt0jXottk/Gwglj1MzCjp1PpSQujPKM+kT649hn0rV4bibdsQ6gENpIB0nbG4IBx6bnejofYjd4WDpLZ2AWJMdx0jv70fhBpnEH+K0xYCgllUbiAJnsB379N6y+N4rVyqdI9PsB61RDVGd4oy6hAiBnO5OZ+9IRNP+IWwIA/pH3NBXgsAE5IkCdgNye32qibti3EJoWT12/msyOtMcc+YJmPzFJsaCi0DvXVT82qaAFdZqQ9WWwe2/fFXNoAxuTtH5moKKi5Vg9S9kj4lInuCNveuW33/AD3osKJFyi2DJwD9KizbzET6bfOtRbYVcGGGYUE9yZPQ47dMdaHKgULAiwTv2/P+6K1rTB5T8/vFTY4npJjsMfetXgeFFwiTpn/aT6zj9qhzfpcYLwzV2yMjP4KoLh2PvH81u8Z4OwGqJBiCoOQQRIESciJ2kMOmM3ivDXQAlWyBuCMHbp6fbrSU0xyxtCSCY2/PWK1uCtLEEGTgdYPT8ikV4RpziIjMevemuH4RhlnWB65M9AI/cRRJ2EVXgfiLBQ5DDsSCMdN/SKE9yOv3pu4cD+r3MRtggfh360rc4QtMKcZMZ6x/epX2XL6K+eOv1+1Tj7UL/DQOYkY+fcbxv+bRXAT8JnrkZ9e471RnYd+Ijaq2rpZhGO5OevSPelHuN7HO5/eoRnOdQnbbv0GM06FZ6DgLOtiPMAjfOkjp8J22HtPfFTxXDBY0zIyXloYmQoE9CACJAwfYUlwnGOgABIIMyDpI7EEZLT0xtjc0zY40alNwsYiQy6hpJ6tnEBugOFgiNSxuzS1Qi1wnrt6R/YVx41xsT9Ynt770Tj4YCVJJAiBoWBtCT/umRHxDaTOYd42O2/8AP5tWioxlaZorxpJPw5znEnOQdu3bcVS5xQAgHrn1g+udu/falL6cgjTPUg9/h76fhnO+o9AYZW7wwSALr3JjWQNMeiBgR85jfO1Fjqx+3w6sgYMrMSBpkEznvtMRsR65Es+HcBkvotsoBLodAIJGpgsMTgGRJBOkwBFYFmxJXQeY/CrQA0dACc6uxwZAk7V6fwHw97TgyHXmUqCWCnTpcvbUhkjbUwWCUkiSUiT0awW+ifLseUCzIwdytwKSIKjVZ0LM6QJQkgGO0ySOy2xoIBXS6sHUykqViYkR0iIIOwzT3jlu1c0xbv29E6LipqVxlgSysdvL6AzBMbEDbwh8AWpEQrBfKWFMQy3FWSTgmZ2HYVKa9LnGX6iVuw9xCguJy41BiuoCMICNWe8UlZ4G4XOpWRE2BmCc9c6ttwTPetDhUXIIJmFDa1Cy86CdU61wcrPQbkTbgfELbyrMFMHyDIAY8ukN6mc+mkY2GqmcsoNowuN4U6ggwx5nJxpA6t2rF8V48FiqbbT3iN/T0pn9Q+Ktqe3gAMdTCRqAwDmDHWPtWC+NwR026jpmtUzNRaKtUVAuCu1DvTKJrqiR3rqANriPBl0rouIW8su41r6wigk6niTAxjrudLgPDUQkNzKSoXQxlifhUgqBmVkkAwvvWfdYnMgAkRzRtEEnqev196Y4W5DAkiFMkeZIPqrE7gTA9vWuZ2dUasr4hwZdwio5EyjEF+WcqgAwCdgD16TIDwPhDM+hSDGoHnW2eXVKhnxJ6CT0mvVXeOtohAuoQSrSNO5wzlQpIbAAKgwFjtqx+O8a1EEKokaZVNOxHzjt3mZB5Qk2VJR7M2/Y0FhzzvzpBA+EGS0tuBH7xiLKam5gmdRAMgCSJiJOwI7nGTV3vFtILEACBLdP9PMQB7entFUC65OQQcLI22EtvH3kgVRn6bHA8HbTT5ts3QSI0SrblhiBo7E4+LaFFPPw9rUGVblsKIHKEVoIMkzKk7GCfQ7Tm8KbTAzMKQdyd9xqkKCd+aNonvo2+ETLAg5jy2IMmSZVhnaMiJBYgiIrNmq+gxuQP8u8REmWZYgkgatJMGGAmPlmo4qwbci4VGBGylgYnM7wQcz8U0AOSwYppK51Hcj+mBOTP9XXOd50eG8Q0IYYxswAUEF5adBB1QT8QAPY0irTPOvaUk6X6Y1ek4EH8mpW0IHU1sX+JV05gDqkhgwQcpONLfCDAASCJbcQZyOKEknK7GCd4wcgZiZPKPuKtMzkqJNwrsVg79fcZ3pnhLoVAOX2B1DrB0mQTnpH1M1k2+LZSRJAyD2MjOCM47+lQL0AkbYIgRv+fY06I5UavFXtQQNsgIUEgiP6R8M4/ABikmWQCCBG0AD0Mkb+5/aqWL8mYJHUDE+mog6fciK0RbKKSAdUBgDDKxLFUkhpRBIImJmDOGB0P+wkOH08zKT8vlMx8t+9JMVzv7T+fntWjdUDVBOmTHKwnO3WN53OAZruG4BrrBVVyzfCQpA77nHbvTTJcfEZwvgNAAkkDafnvjff+K0uFdIm4z5BXELpAk+hLE6SBsI6mAOHgvMBzqBhn6Azpkn+lTiCY/qjUKd8Q8Gt2UBCOWOJZfQsWXUVkQPigjffek5IcYS7F38atgkCyrQNKlrjMSAW+IH4jDdIiJAGRWRxPEBm1EQNyFQKOpIBmY6dcD3l694eNJL3EVRsgBDNImBCEAiTn/adsGhjwfVrNlWZUncgGFhm5NWSBmFJ2JAihUhPk9CDaWA5oE7HpOd/r7VTyyNMROeg39wJPzmOlbPDeDF1LKygKAwYiVIMMC5jELJggTvtvlWeClihIDZAligOmc8yg80QBgyaq0S4tGt4T4ULg13NT6WA0TpZlaWcbnTAlw22+5wDcPxjq3klrTQCqOSLIQiOYuFDHKxOrM5xMs8FcPDhvN8wEFtSpy8wIAUwk5JWQGiHGBuEF/wpMkS23lz5a9iPM1NORvK4bEdI7Nekq7PQcDf1WGfQLXEKw1aXJDLOlg9szymNIJJXV1G1a/BcQ9q273wXRGYm3hWRZL5IZJws6M6pnIifG8X4ejWvNt3L0mBBlwF5pBuwCZkAYwTGZldHwjx5+EthEu6yEKtruhQOcqqlHtakgEkENEHaTFQ0axn8mZx3Fjil0G9wyM7lnBttygAQfMS2FEAHJYzqAOwNK2uBvW2BvTzoFDWwjqZ5V1vEDKqZkFjHMDqK6V69Z4gqxseWUBcNb03dTKyqNXmG2VSR8KQMkjLY81xNxCxRzqIY62W2o1EnmJmGkAHsJPTJal8ES+WbXh/jF7zC1oObNtlZytpH0mSyjmQtklMmJCPCkKAAeNfqq4y3LLBWOoEvFl9RTKhwtvSwGBCkDcHWOWsO9dW0P8pixMhwyADEiCpnUDgiY2yoIFB4bhS4/pBmAJ3ztOwnpJGroScVaS7Ic5dIWvPqMk5jMnOMbk52H/FBoty3G4JmIOwjr0+/71dLSliAYjqzBdt8mJnOI+vXSzLjYtNdV7luDGoH1B/mup2HFnoLctq1M0+0ae0QeWfQdYHUVNxCpAJGBAkd5IAB233HvO5qtlVYsgA1AYx7SAOpxEQT+4pe4ErjlwNR0sCPaQTnoR3qCr0dxLARqk5OJj0Mb7wMnJA+dWtXhEaozEMMesZx06bk0ROGuIJdCbfKzcw+FsCRuNx0mmbKWxBeV1A6X5SIXAGgL8Rj4iTk52mkCWzY8C/Twu2y+uMtnTgAfDMMIMiZjOI9W2/TyDUbjhiGA2uQR1/eYjp13DP6d8U8p9BH+XqVEZQ3LqAIMkAMDE7gx1jNK+PcUrW3Mm4xITnElMTcCMrHrpI9ZA/0nJt2dCjFRFvDPCrryFtwQoK84nOnUxZjCggs2ANttpd4r9PMqyhaSQCbmgScypVmkRBEGZPYCTkWPGbyHSLoAGVODGNliYHKBI7daY4m4117YuXVc6iLjZAXVoI1XAoIVi0dQJMb09iTjQ1w3AlyFAbzBgwfNViBzc8wfkYAPXqHxK5qTStorkx/TOFVhJHcSBG7GDmKyr3CWlCxe8u7MMrISACYjrkAiQeX4xOM6HG8K4GtWRjmGsrErDEkqyzqgDmVyIPfNFCvQE8DcggWQwECJyZzkYJ94jHzpY8CZyHEDvJ+jKPz78xEgFbjEgQLhDCCuDMA7sGB9RvuWfC/DjeL6ByjeTqGTkBVM4yfQAnAqvsjvQoLKZHToDg4n8ihWwkGQsYMASScDbHf1+2Pd3v09pslmhSgKkMymZECZfSvMQIBjPuF8pxHh5aWReXUyjVpBlQuoBtRVmJkSoid9MikpIqWNoUt3nj4iAZ/qgSd5iDMmrWLRdgJjB3BOwkx1HXOKE1lxBYQpOnUYxBzCgyY6iO49ycD4vDE3dTNuM6fbEYIMMG/2BdiNL80R7s9OvAKvlqr23Y8p5Ge2DBaHuLcEyQdwVBAJMTD3G+DFlGoWmJV1DC24B+EfGl34YOAV+XWsbwbxJlZ2awGSfg1wCVWALeo6eUALkNGoA7jSbxTxxYMKssp1I5LcobkOstJnVlTkFc7FTluzoTjVmqvC+QkXdOh1Oi4hfZg5KLpUi3Cqp0KBqKgCT8K7a7uu2mhioYlELGWcaTqu3nm0V0piYIBj4Sa8Pe4xn17rrP+ZbQaRg6l5ZMZExsK1/CeLFseYG0qhAGlWMs2CWDH4gq4AiZjUNqpwZKyp68H+K8IF0eUgfzVCNcRTjU0wGZxump1BlidQEk4oPFeCNYa4ieZda4gTSq3TBXTDhkGTOB8QAPXVjR8P8Sm61ws6EEszKpZYEl7hCEFcgyxa4DMRywKr4ooV34jmOkppNpXfYlnUtKwWEAcxwuRLErY6j2eV4iyAbmhyIJF3zWCnUSVY+XIYGCwkg/ERAJw74XxqBtbKpB0krKrEx5qqGJAkHbHuAMut4sxd9QtMLjyURSZmS8KQAxyMkD/APWuTmMHhFnJLLGeoz1IIBgj1A9xitEr7MJS4vQ1c4hPNJWYklegPqdRG89e4xmBnsg2gdYImcbdfX7U0zW2QiW1coA0qF5ZE4PLOMZzMmi3eBMSWUDIBhhqjSZBiGgEHBnMkSapaMpNszNKgHfOCdp2YSOokTHcDNcLODJ9unT1+VXAyMT+Yq1y1kzIxsd52IPbrVGfIR0lTAwYxn59D86VKHp/1/Faj2VJUBskxkRB2GxPXrVeK8PdWIMEiNmEnVsVWZbfpMdaNFbMnTBGfz3ouq6LZTXcFmdWjUQpO06Jgn67US+sxgA+nX3n8xQXB653k+v5FBSkAvXJJydz1HUk9Bneq8Oc4JHzjHXamLFnWwWdM9WIAGN5J/OkmAWeH4JtVtWkC5pZAACzA4BUSN9gSQJkTgwnopW9iLus4BA7ajXU03hPESYsXiJOfLfPrkA/UV1GiqZoL/ltglWDTIAwQDj0z0+okZ0kZTb8xX03JDASCIO/K4AIB1ZBIgwT0qnEW7QPxMy5Goqy6iMYDLJgn5YHcnrnCBQrLKBirIWUrMFgWDwdsARn0O4Vgk0Ffiy5IuAkMqqDOmVt6WVIVDjAECDkCRFD4tVXSbVy42mCC4CFIIYSMyZnM4AHsIXimOFKkBSQQodoWZyQTAAiZiAO1W4h5fWzBiec6uckkwoGli3WSDGAd4Eg7tGr4Rxflqq3GDqrBkQAIVYHBRio1TEEBgfhIMpAji+HdjPloqsQBywTlgC5AkktqGrcTB2ikLfGBSp8sgHX8TAA4yQJGR/cATtQOL43UxYMxPKTJGYBBOcE4B6+9Txdj5qqG/MSGTyrZiBrJIiDJBKHJPX2iYgVa34w4ZSkjT0UYA25Ygj651H1lHjrmxDXWONTM2JzAyNyIP1x2UjYiQR3PboIqlEjm0bL+IArJRZJMlmn4DqhRuIBgZ6n1p/hv1a5WCVbSpWQfLjIIdQsajyDf/SJIzXnFKmAVZubo2Y3CE/MbDpRbl5WMhFQwSMMcgYg6iAfUAfOJK4IayP5L8f4i1xtRMBiWAIBGpiA7bRkiSw3I9ovwHFIDAYKwAIOP6TI6DozrE51LvGULgZQCG3nZjOO/Xqd/WJp/wAK4u+qsqkm3oLMrGRA5JUMCJzo2/qYY3DcdCjP+WzevcdaZ28xsoRpGhXeSSY16D8OoACN7YAkbIcPx1y4QFe8ggLbGtsk4g7jDdABjUYJFJcX4qLrk3VWDuFLESoOkyWJMTHxDc771Xg/ELihUt6gclWAVWJ5gTJU/aBy9Imo4GjyJs9fwHgb3NAueeSuoDPmI8/1DUpyNQPNCsAp0kyKVv8Ah3D221LcNtASHm3ds7adGnSMjvucE56r8Nx7i0p1XhpILAPbuWxpOqANDMgAaMnGAQYmg6Hs3Rcv3vPuhl0LdYvpkKTcCq8MQGAgsuQ2+kkTTNXJV0X421wq24S/zmDrOtiScQV0DEQdUCZI2JNZ/jVheUyqtplxAwrHSpCahuNPrkzMydPjrHDtf1X1B0lUcgQBInCo4GSSQSRhTAwQinF+FcOgJ8u9aYahpuWJgqGuGB5hBBHKAf8ATPeBEyT60efHAzqJUlRsdarE7ZODM4GJo1i2qqzeZHMdOpZDjZW3MH0MxvNen8RuW7aWhZKO5CEaLAcSsQGuBiQwBVSNPVOoJoQ8Yz5gtC4ltDpugOsMdOlXIvAaQQDGTmRO1VyZH449GHYuRbjyiCTAYOUJx2b4iVaBg4baZlrjGOQymZyjEagwklSMR/8AETnemuG4e5es6hGnzQ4fCEM503IUyGACsYUQBk+mR/hAzGblpYg6XYAmFJHOVAUEA7xus5NP0lppFV4kKGhGboSBgSGxOkGRtvHId5xXjbrkKWBAA5ZMiIU4EmJDAwD16VA40QMFgCxguAOiggqZY7gxH9PY0m9199IUGYAJIgk4yT96tIxkxh4MaTH3OANWR67Y+Z3M20ciRkjBUbiTpEgjMkjaYkTE0Hh3dyF1IJIWWYKBMDJJwM7/AMUx/ifLOF5xBlWV1ESpwshhIkGdicENJZKVgkRiYAMyFCjBlpwFOTt2xIHUCoV9LbK0TgyQfoQfWRFcbp3YK2qSZAbJIO4M9Bg9zjJnrvEj1MgahAQfJVMY79d8UE0hm7xwCwmpJBV4UDUCZg5zIznbYYpe/su4G2xGnoMYEwu+ZjfGEmuSf2p+5xa7L5mBpnXhlyWBGdOo5gNAk770dF3fYpcseoO5MGdpn32mRiIqiLgwOhnPQCTW3dU22BKBChBAgMzAFFRg1zp2ZVglcr2yOIMmSdXWTn3yd4oTsTjQKxcgEhlABU6SDJ0ycGDESeo+L3pVlBOfWc+5imifeN4BjbbHzP1pcncYPTrQNOwbue+wAEmcAQB8gIrqkWfSupj5Ho/D2tMs3GClfhQWzpmRuQTqJCmQVA5RJkmt/wAZ8Q820g1a3BBssha3GlYfWjDSSsCNMekbDq6s2tm0XoBwnhVt2Hms1y66pdW3rI16gsBnKxqMtBkRAB3pfxAqbiqVZ1DeXbK3SAYPMF1pKZYdADBMZqa6kuy5pKOhPxO15BUjTzAMpDPqjIWWx09AfQVlreAzue4xH2/aurquPRhk1Jo4cYI6+tES5OVnO8Y2ziTPT7V1dVGaZPmhTMwSD32OMnrjpXNeGmd/SI9J6/v1rq6gdg/8VAJ+mJ/NjUPxRI0wBO5G5mME9RyjHvXV1AWB1EYDH2j+9RbJnv7/APFRXUCNvg+FUhGY4ZwpZlkBjkKQrSwzkjTXoeB40BGFrRbwdTXlN3CcuhNIyIJywz/pAxXV1YvZ1w0B4Ti2L3nu8RcFu2IOgKpn4NKghtIXmAj02qvHfqy7bZbSgKVY810rekOojUdBMAy3xH4oiAI6upJJvYOTitCHHeJXFdbjoELnmNs6VuaBbuA6BtOoMZxzLygrUeG+LOshWIUi2jv1wXdg6KV80AFkILCYHSAOrqulRnzfIP4XwGku4K8kuSoldEG2QA+ZJJydRGnsc5bh2RW4gsbJk29ASCwOgnQYwYIMgGTMGprqldlSWkJf+PbmcCV5lDFtMwurYEkGIMbZj0ofkOrQx0kzvzEgTJkb7dSK6uq0zKUVQxw3DajB5sjGwOYExHcde9E8hABGoOASywMASdQJMHA29Dkzjq6myEtC91NMPgiYIIImNwYM9eke9E8nzZ5VUhSWJLnI3JlmJJwPdugyOrqBLuhvhfBlgardzXqKgBkKNEAkkmVKl1mAQw2gyaS8Q4bSzKQAVw0YGMTFTXUovZckuJ12y6IkhhrUPkgyssqkEGQMEQY22pS5xUzJJ2LSZmMCZ3iurqaJl2BFwEY39v8AmiumiA6iWAZZJ+FpCmVOxPQ5xtEzFdTY0vQLGP3+ue1dXV1SFn//2Q=="/>
          <p:cNvSpPr>
            <a:spLocks noChangeAspect="1" noChangeArrowheads="1"/>
          </p:cNvSpPr>
          <p:nvPr/>
        </p:nvSpPr>
        <p:spPr bwMode="auto">
          <a:xfrm>
            <a:off x="2730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2" name="Picture 8" descr="http://www.interiorexteriorideas.com/wp-content/uploads/2014/02/Double-tunnel-slid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125637" cy="234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15073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Kill Santa’s transport.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slay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sleigh</a:t>
            </a:r>
            <a:endParaRPr lang="en-GB" sz="6000" dirty="0"/>
          </a:p>
        </p:txBody>
      </p:sp>
      <p:pic>
        <p:nvPicPr>
          <p:cNvPr id="4" name="MS910219445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3249364"/>
            <a:ext cx="609600" cy="609600"/>
          </a:xfrm>
          <a:prstGeom prst="rect">
            <a:avLst/>
          </a:prstGeom>
        </p:spPr>
      </p:pic>
      <p:pic>
        <p:nvPicPr>
          <p:cNvPr id="7171" name="Picture 3" descr="C:\Users\Peter\AppData\Local\Microsoft\Windows\Temporary Internet Files\Content.IE5\SQ9S4SW2\MC900304879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56" y="2365934"/>
            <a:ext cx="4576546" cy="198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eter\AppData\Local\Microsoft\Windows\Temporary Internet Files\Content.IE5\TDBPHW4A\MC900060008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460" y="2276872"/>
            <a:ext cx="302403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7761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Closing up the top of the room.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sealing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5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ceiling</a:t>
            </a:r>
            <a:endParaRPr lang="en-GB" sz="6000" dirty="0"/>
          </a:p>
        </p:txBody>
      </p:sp>
      <p:pic>
        <p:nvPicPr>
          <p:cNvPr id="1026" name="Picture 2" descr="C:\Users\Peter\AppData\Local\Microsoft\Windows\Temporary Internet Files\Content.IE5\5FUEDDD3\MP900341662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76" y="2132856"/>
            <a:ext cx="37349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er\AppData\Local\Microsoft\Windows\Temporary Internet Files\Content.IE5\FW0KKFU6\MP900448639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8568" y="1841612"/>
            <a:ext cx="2393792" cy="319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19454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Someone selling in an underground room.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seller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cellar</a:t>
            </a:r>
            <a:endParaRPr lang="en-GB" sz="6000" dirty="0"/>
          </a:p>
        </p:txBody>
      </p:sp>
      <p:pic>
        <p:nvPicPr>
          <p:cNvPr id="2052" name="Picture 4" descr="http://upload.wikimedia.org/wikipedia/commons/2/27/Young_Tajikistani_dry_fruit_sell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786" y="2285148"/>
            <a:ext cx="3657560" cy="243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thumb/f/fc/Sklep_cejkovice.JPG/1280px-Sklep_cejkovic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2200688"/>
            <a:ext cx="3000967" cy="261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114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The colour the wind ___.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blue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52024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blew</a:t>
            </a:r>
            <a:endParaRPr lang="en-GB" sz="6000" dirty="0"/>
          </a:p>
        </p:txBody>
      </p:sp>
      <p:pic>
        <p:nvPicPr>
          <p:cNvPr id="1027" name="Picture 3" descr="C:\Users\Peter\AppData\Local\Microsoft\Windows\Temporary Internet Files\Content.IE5\5FUEDDD3\MP900427736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328" y="1823209"/>
            <a:ext cx="2124568" cy="318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Peter\AppData\Local\Microsoft\Windows\Temporary Internet Files\Content.IE5\TDBPHW4A\MP900442471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309" y="2060848"/>
            <a:ext cx="410445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64719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Does this sweet farmer’s crop grow to a rhythm?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beet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beat</a:t>
            </a:r>
            <a:endParaRPr lang="en-GB" sz="6000" dirty="0"/>
          </a:p>
        </p:txBody>
      </p:sp>
      <p:pic>
        <p:nvPicPr>
          <p:cNvPr id="4" name="MS900074286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30934" y="3284984"/>
            <a:ext cx="609600" cy="609600"/>
          </a:xfrm>
          <a:prstGeom prst="rect">
            <a:avLst/>
          </a:prstGeom>
        </p:spPr>
      </p:pic>
      <p:pic>
        <p:nvPicPr>
          <p:cNvPr id="2050" name="Picture 2" descr="C:\Users\Peter\AppData\Local\Microsoft\Windows\Temporary Internet Files\Content.IE5\FW0KKFU6\MC900411049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005" y="2204865"/>
            <a:ext cx="276487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5/56/276_Beta_vulgaris_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24836"/>
            <a:ext cx="2016223" cy="353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7768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This bird doesn’t play by the rules at football.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79039" y="486915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foul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4870288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fowl</a:t>
            </a:r>
            <a:endParaRPr lang="en-GB" sz="6000" dirty="0"/>
          </a:p>
        </p:txBody>
      </p:sp>
      <p:pic>
        <p:nvPicPr>
          <p:cNvPr id="4099" name="Picture 3" descr="C:\Users\Peter\AppData\Local\Microsoft\Windows\Temporary Internet Files\Content.IE5\5FUEDDD3\MP90022781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668" y="2276872"/>
            <a:ext cx="320827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eter\AppData\Local\Microsoft\Windows\Temporary Internet Files\Content.IE5\TDBPHW4A\MC900121071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677" y="2199593"/>
            <a:ext cx="3096344" cy="231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09834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No cheers for the drink.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boos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booze</a:t>
            </a:r>
            <a:endParaRPr lang="en-GB" sz="6000" dirty="0"/>
          </a:p>
        </p:txBody>
      </p:sp>
      <p:pic>
        <p:nvPicPr>
          <p:cNvPr id="4" name="MS900074693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87824" y="3112008"/>
            <a:ext cx="609600" cy="609600"/>
          </a:xfrm>
          <a:prstGeom prst="rect">
            <a:avLst/>
          </a:prstGeom>
        </p:spPr>
      </p:pic>
      <p:pic>
        <p:nvPicPr>
          <p:cNvPr id="3074" name="Picture 2" descr="http://without-prejudice.org/wp-content/uploads/2013/09/Bo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87" y="1988840"/>
            <a:ext cx="4058690" cy="27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er\AppData\Local\Microsoft\Windows\Temporary Internet Files\Content.IE5\FW0KKFU6\MP900314313[1]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612" y="1988840"/>
            <a:ext cx="2441205" cy="27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1989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5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Bend at the waist to respect the tree branch.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bow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bough</a:t>
            </a:r>
            <a:endParaRPr lang="en-GB" sz="6000" dirty="0"/>
          </a:p>
        </p:txBody>
      </p:sp>
      <p:pic>
        <p:nvPicPr>
          <p:cNvPr id="4098" name="Picture 2" descr="C:\Users\Peter\AppData\Local\Microsoft\Windows\Temporary Internet Files\Content.IE5\FW0KKFU6\MC900437451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024" y="2310218"/>
            <a:ext cx="3119352" cy="24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en/1/1c/Obama_bowing_in_Toky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14" y="2204864"/>
            <a:ext cx="3606687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7689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Overcomes the horse </a:t>
            </a:r>
            <a:r>
              <a:rPr lang="en-GB" smtClean="0"/>
              <a:t>chestnut tree </a:t>
            </a:r>
            <a:r>
              <a:rPr lang="en-GB" dirty="0" smtClean="0"/>
              <a:t>fruits.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21495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conquers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conkers</a:t>
            </a:r>
            <a:endParaRPr lang="en-GB" sz="6000" dirty="0"/>
          </a:p>
        </p:txBody>
      </p:sp>
      <p:pic>
        <p:nvPicPr>
          <p:cNvPr id="5122" name="Picture 2" descr="C:\Users\Peter\AppData\Local\Microsoft\Windows\Temporary Internet Files\Content.IE5\FW0KKFU6\MC900058998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214" y="1853825"/>
            <a:ext cx="243948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259720"/>
            <a:ext cx="326436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3523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An animal which makes your voice worn out.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horse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64592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hoarse</a:t>
            </a:r>
            <a:endParaRPr lang="en-GB" sz="6000" dirty="0"/>
          </a:p>
        </p:txBody>
      </p:sp>
      <p:pic>
        <p:nvPicPr>
          <p:cNvPr id="3074" name="Picture 2" descr="C:\Users\Peter\AppData\Local\Microsoft\Windows\Temporary Internet Files\Content.IE5\5FUEDDD3\MP900406498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558367" cy="23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eter\AppData\Local\Microsoft\Windows\Temporary Internet Files\Content.IE5\FW0KKFU6\MP900185160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464" y="2240868"/>
            <a:ext cx="3220142" cy="214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21044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This tree or sheep is not me. </a:t>
            </a:r>
            <a:r>
              <a:rPr lang="en-GB" dirty="0" smtClean="0">
                <a:solidFill>
                  <a:srgbClr val="0070C0"/>
                </a:solidFill>
              </a:rPr>
              <a:t>(3)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013176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yew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5085184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you</a:t>
            </a:r>
            <a:endParaRPr lang="en-GB" sz="6000" dirty="0"/>
          </a:p>
        </p:txBody>
      </p:sp>
      <p:pic>
        <p:nvPicPr>
          <p:cNvPr id="2050" name="Picture 2" descr="C:\Users\Peter\AppData\Local\Microsoft\Windows\Temporary Internet Files\Content.IE5\AZSHN02Y\MP900385399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054733"/>
            <a:ext cx="1833378" cy="256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AppData\Local\Microsoft\Windows\Temporary Internet Files\Content.IE5\DH7PQEKN\MC900030125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619" y="2054733"/>
            <a:ext cx="2066197" cy="247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eter\AppData\Local\Microsoft\Windows\Temporary Internet Files\Content.IE5\TDBPHW4A\MC900297217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8227" y="2456350"/>
            <a:ext cx="2255872" cy="206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31684" y="5083231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ewe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69095147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An insect that escapes.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flea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flee</a:t>
            </a:r>
            <a:endParaRPr lang="en-GB" sz="6000" dirty="0"/>
          </a:p>
        </p:txBody>
      </p:sp>
      <p:pic>
        <p:nvPicPr>
          <p:cNvPr id="5122" name="Picture 2" descr="http://upload.wikimedia.org/wikipedia/commons/thumb/f/f9/Flea_Scanning_Electron_Micrograph_False_Color.jpg/800px-Flea_Scanning_Electron_Micrograph_False_Colo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7585" y="1988840"/>
            <a:ext cx="17918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eter\AppData\Local\Microsoft\Windows\Temporary Internet Files\Content.IE5\TDBPHW4A\MC900389344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217762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71908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 lad who sits on top of the water.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398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boy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buoy</a:t>
            </a:r>
            <a:endParaRPr lang="en-GB" sz="6000" dirty="0"/>
          </a:p>
        </p:txBody>
      </p:sp>
      <p:pic>
        <p:nvPicPr>
          <p:cNvPr id="3074" name="Picture 2" descr="C:\Users\Peter\AppData\Local\Microsoft\Windows\Temporary Internet Files\Content.IE5\FW0KKFU6\MP900448474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156860"/>
            <a:ext cx="3747290" cy="24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5/54/BUO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79" y="1708855"/>
            <a:ext cx="2412941" cy="339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2242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2445</TotalTime>
  <Words>669</Words>
  <Application>Microsoft Office PowerPoint</Application>
  <PresentationFormat>On-screen Show (4:3)</PresentationFormat>
  <Paragraphs>219</Paragraphs>
  <Slides>52</Slides>
  <Notes>51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Aspect</vt:lpstr>
      <vt:lpstr> 50 Homophone Puzzles</vt:lpstr>
      <vt:lpstr>PowerPoint Presentation</vt:lpstr>
      <vt:lpstr>Is this vegetable letting out water?</vt:lpstr>
      <vt:lpstr>A long line of people to hit the snooker ball.</vt:lpstr>
      <vt:lpstr>This bird doesn’t play by the rules at football.</vt:lpstr>
      <vt:lpstr>An animal which makes your voice worn out.</vt:lpstr>
      <vt:lpstr>This tree or sheep is not me. (3)</vt:lpstr>
      <vt:lpstr>An insect that escapes.</vt:lpstr>
      <vt:lpstr>A lad who sits on top of the water.</vt:lpstr>
      <vt:lpstr>Do ____ tie this.</vt:lpstr>
      <vt:lpstr>A tree beside the sea.</vt:lpstr>
      <vt:lpstr>Keep pulling the large room.</vt:lpstr>
      <vt:lpstr>A male song in church.</vt:lpstr>
      <vt:lpstr>Nick the magnetic iron-rich alloy</vt:lpstr>
      <vt:lpstr>The individual did not lose or draw.</vt:lpstr>
      <vt:lpstr>The cat that joins.</vt:lpstr>
      <vt:lpstr>A drink that moans like a dog.</vt:lpstr>
      <vt:lpstr>Hit the one who loves learning.</vt:lpstr>
      <vt:lpstr>Gobbled up the number.</vt:lpstr>
      <vt:lpstr>The paper and pens don’t move.</vt:lpstr>
      <vt:lpstr>Cold but spicy</vt:lpstr>
      <vt:lpstr>White or black but not excited.</vt:lpstr>
      <vt:lpstr>Not silent is permitted.</vt:lpstr>
      <vt:lpstr>Puts the fruit under the ground.</vt:lpstr>
      <vt:lpstr>Hits this to make a candle.</vt:lpstr>
      <vt:lpstr>A naked animal.</vt:lpstr>
      <vt:lpstr>A large rock which is more brave.</vt:lpstr>
      <vt:lpstr>A tree with a warm coat on.</vt:lpstr>
      <vt:lpstr>They’re high but it gets better.</vt:lpstr>
      <vt:lpstr>Sixty minutes belongs to us.</vt:lpstr>
      <vt:lpstr>The letters are not female.</vt:lpstr>
      <vt:lpstr>Does it get smaller as you learn your ____?</vt:lpstr>
      <vt:lpstr>Do this to make a jumper for the egg of a head louse.</vt:lpstr>
      <vt:lpstr>Not even one female monk.</vt:lpstr>
      <vt:lpstr>This small spider like animal could have strength.</vt:lpstr>
      <vt:lpstr>Did not hit in the thin fog.</vt:lpstr>
      <vt:lpstr>The shellfish with strength.</vt:lpstr>
      <vt:lpstr>Turn this in the lock – where ships dock.</vt:lpstr>
      <vt:lpstr> Where to put the flat fish?</vt:lpstr>
      <vt:lpstr>Look intently at the walkway out over the sea. Don’t give in to the pressure!</vt:lpstr>
      <vt:lpstr>It’s very ordinary and flat, this flying machine.</vt:lpstr>
      <vt:lpstr>Having little money, tip from the jug, using a cat’s hand to cover the small hole in the skin. (4)</vt:lpstr>
      <vt:lpstr>Not left but correct- form words with pen or pencil.</vt:lpstr>
      <vt:lpstr>Fire a gun as you slide down it.</vt:lpstr>
      <vt:lpstr>Kill Santa’s transport.</vt:lpstr>
      <vt:lpstr>Closing up the top of the room.</vt:lpstr>
      <vt:lpstr>Someone selling in an underground room.</vt:lpstr>
      <vt:lpstr>The colour the wind ___.</vt:lpstr>
      <vt:lpstr>Does this sweet farmer’s crop grow to a rhythm?</vt:lpstr>
      <vt:lpstr>No cheers for the drink.</vt:lpstr>
      <vt:lpstr>Bend at the waist to respect the tree branch.</vt:lpstr>
      <vt:lpstr>Overcomes the horse chestnut tree fruits.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homophones</dc:title>
  <dc:creator>Peter</dc:creator>
  <cp:lastModifiedBy>Gareth Pitchford</cp:lastModifiedBy>
  <cp:revision>226</cp:revision>
  <dcterms:created xsi:type="dcterms:W3CDTF">2008-01-10T19:44:20Z</dcterms:created>
  <dcterms:modified xsi:type="dcterms:W3CDTF">2014-09-03T15:03:15Z</dcterms:modified>
</cp:coreProperties>
</file>