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26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27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274"/>
    <a:srgbClr val="150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9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FDEA5-977B-4EA7-B55B-1C1C26C1F0CA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1C95-9955-4204-B702-33CE010E1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6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48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4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3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68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5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85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65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9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00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27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7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59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96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58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2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89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56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5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64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53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60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3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75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7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94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762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88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51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90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21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576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6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19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296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34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166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504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449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006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728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901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0663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4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237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484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476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4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7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B1C95-9955-4204-B702-33CE010E1EC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0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D88F86C3-5A89-431B-80B5-706E7B53B5BD}" type="datetimeFigureOut">
              <a:rPr lang="en-US" smtClean="0"/>
              <a:pPr/>
              <a:t>9/30/2014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D8763F2-DD07-48E5-9C0A-EC34EC995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2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1.jpe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8.wmf"/><Relationship Id="rId5" Type="http://schemas.openxmlformats.org/officeDocument/2006/relationships/image" Target="../media/image57.jpeg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jpeg"/><Relationship Id="rId4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jp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jpeg"/><Relationship Id="rId4" Type="http://schemas.openxmlformats.org/officeDocument/2006/relationships/image" Target="../media/image10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208912" cy="13716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50 More Homonym Puzzles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530853"/>
            <a:ext cx="6922368" cy="720080"/>
          </a:xfrm>
        </p:spPr>
        <p:txBody>
          <a:bodyPr/>
          <a:lstStyle/>
          <a:p>
            <a:r>
              <a:rPr lang="en-GB" sz="5400" dirty="0" smtClean="0">
                <a:solidFill>
                  <a:schemeClr val="tx2"/>
                </a:solidFill>
              </a:rPr>
              <a:t>What are homonyms?</a:t>
            </a:r>
            <a:endParaRPr lang="en-GB" sz="5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684" y="4099431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solidFill>
                  <a:srgbClr val="100274"/>
                </a:solidFill>
              </a:rPr>
              <a:t>Homonyms are spelt the same.</a:t>
            </a:r>
          </a:p>
          <a:p>
            <a:pPr algn="r"/>
            <a:r>
              <a:rPr lang="en-GB" sz="3600" dirty="0" smtClean="0">
                <a:solidFill>
                  <a:srgbClr val="100274"/>
                </a:solidFill>
              </a:rPr>
              <a:t>They are pronounced the same.</a:t>
            </a:r>
          </a:p>
          <a:p>
            <a:pPr algn="r"/>
            <a:r>
              <a:rPr lang="en-GB" sz="3600" dirty="0" smtClean="0">
                <a:solidFill>
                  <a:srgbClr val="100274"/>
                </a:solidFill>
              </a:rPr>
              <a:t> </a:t>
            </a:r>
            <a:r>
              <a:rPr lang="en-GB" sz="3600" dirty="0">
                <a:solidFill>
                  <a:srgbClr val="100274"/>
                </a:solidFill>
              </a:rPr>
              <a:t>They have different meanings</a:t>
            </a:r>
            <a:r>
              <a:rPr lang="en-GB" sz="3600" dirty="0" smtClean="0">
                <a:solidFill>
                  <a:srgbClr val="100274"/>
                </a:solidFill>
              </a:rPr>
              <a:t>.</a:t>
            </a:r>
            <a:endParaRPr lang="en-GB" sz="3600" dirty="0">
              <a:solidFill>
                <a:srgbClr val="100274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Smooth the wood as you fly this.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plane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TM6M9AEW\MP90039019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719" y="1681554"/>
            <a:ext cx="43406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9" y="1681554"/>
            <a:ext cx="4248472" cy="315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080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93410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place a ship visits for a drink on the left.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port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321" y="2148998"/>
            <a:ext cx="3285467" cy="246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" y="2200406"/>
            <a:ext cx="3251760" cy="24356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28184" y="1700808"/>
            <a:ext cx="2642300" cy="2671103"/>
            <a:chOff x="6228184" y="1700808"/>
            <a:chExt cx="2642300" cy="26711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184" y="2390186"/>
              <a:ext cx="2642300" cy="19817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6660232" y="1700808"/>
              <a:ext cx="0" cy="171742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221951" y="4937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4607234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A fruit you blow.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3444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raspberry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37895"/>
            <a:ext cx="4173865" cy="3789040"/>
          </a:xfrm>
          <a:prstGeom prst="rect">
            <a:avLst/>
          </a:prstGeom>
        </p:spPr>
      </p:pic>
      <p:pic>
        <p:nvPicPr>
          <p:cNvPr id="2050" name="Picture 2" descr="http://upload.wikimedia.org/wikipedia/commons/thumb/8/8b/Blowing_a_raspberry.ogv/250px--Blowing_a_raspberry.og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052" y="2067361"/>
            <a:ext cx="4076763" cy="27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uuuuu-Paula-13579360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88224" y="31242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080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1813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bird flies from the mouth to the stomach.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swallow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30" y="1484784"/>
            <a:ext cx="4392488" cy="2928325"/>
          </a:xfrm>
          <a:prstGeom prst="rect">
            <a:avLst/>
          </a:prstGeom>
        </p:spPr>
      </p:pic>
      <p:pic>
        <p:nvPicPr>
          <p:cNvPr id="1026" name="Picture 2" descr="http://upload.wikimedia.org/wikipedia/commons/9/97/Swallow_food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0813" y="3243274"/>
            <a:ext cx="5486400" cy="18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248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93331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This number is disgusting.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gross</a:t>
            </a:r>
            <a:endParaRPr lang="en-GB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42088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chemeClr val="accent4"/>
                </a:solidFill>
              </a:rPr>
              <a:t>144</a:t>
            </a:r>
            <a:endParaRPr lang="en-GB" sz="96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49" y="4046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955065" y="1726172"/>
            <a:ext cx="2454468" cy="3180243"/>
            <a:chOff x="-2412776" y="1519493"/>
            <a:chExt cx="4094923" cy="5305774"/>
          </a:xfrm>
        </p:grpSpPr>
        <p:pic>
          <p:nvPicPr>
            <p:cNvPr id="1026" name="Picture 2" descr="http://upload.wikimedia.org/wikipedia/commons/thumb/1/1d/Fishfinger1.jpg/800px-Fishfinger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12776" y="1519493"/>
              <a:ext cx="4094923" cy="3071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upload.wikimedia.org/wikipedia/commons/thumb/7/7d/Bird%27s-Custard.jpg/1024px-Bird%27s-Custard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12776" y="4101983"/>
              <a:ext cx="4094923" cy="2723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5666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3 foot is a good place to play in.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yard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19" y="1628800"/>
            <a:ext cx="8172400" cy="9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671" y="2780928"/>
            <a:ext cx="3912096" cy="261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090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4057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Unwanted email is sliced meat.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spam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68" y="1844824"/>
            <a:ext cx="6069768" cy="2938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569926"/>
            <a:ext cx="4860032" cy="364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435" y="3233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3436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Move on the ice with the flat fish.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skate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03" y="1340768"/>
            <a:ext cx="2456706" cy="4073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036870"/>
            <a:ext cx="4852649" cy="2681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233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0811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Suck up your drink through the dried stems.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straw</a:t>
            </a:r>
            <a:endParaRPr lang="en-GB" sz="6000" dirty="0"/>
          </a:p>
        </p:txBody>
      </p:sp>
      <p:pic>
        <p:nvPicPr>
          <p:cNvPr id="4098" name="Picture 2" descr="C:\Users\Peter\AppData\Local\Microsoft\Windows\Temporary Internet Files\Content.IE5\DM65BHEY\MP90043102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96" y="1713942"/>
            <a:ext cx="350784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592" y="1633479"/>
            <a:ext cx="2747524" cy="3661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15647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Stop your car on the grass by the trees.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park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5" y="1916832"/>
            <a:ext cx="4356199" cy="2786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253" y="1894956"/>
            <a:ext cx="3744416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83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4088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Each slide gives first a written clue.</a:t>
            </a:r>
          </a:p>
          <a:p>
            <a:r>
              <a:rPr lang="en-GB" dirty="0" smtClean="0"/>
              <a:t>This is followed by picture clues (some with sound) and then finally by the homonyms.</a:t>
            </a:r>
          </a:p>
          <a:p>
            <a:r>
              <a:rPr lang="en-GB" dirty="0" smtClean="0"/>
              <a:t>When is the earliest you can guess the words?</a:t>
            </a:r>
          </a:p>
          <a:p>
            <a:r>
              <a:rPr lang="en-GB" dirty="0" smtClean="0"/>
              <a:t>Can you spell the homonym on your white board before it is revealed?</a:t>
            </a:r>
          </a:p>
        </p:txBody>
      </p:sp>
    </p:spTree>
    <p:extLst>
      <p:ext uri="{BB962C8B-B14F-4D97-AF65-F5344CB8AC3E}">
        <p14:creationId xmlns:p14="http://schemas.microsoft.com/office/powerpoint/2010/main" val="272875158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Dip your feet in the water as you move the canoe.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paddle</a:t>
            </a:r>
            <a:endParaRPr lang="en-GB" sz="6000" dirty="0"/>
          </a:p>
        </p:txBody>
      </p:sp>
      <p:pic>
        <p:nvPicPr>
          <p:cNvPr id="5124" name="Picture 4" descr="File:Female kayaker paddl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248472" cy="27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0" y="2057933"/>
            <a:ext cx="4326953" cy="2852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88" y="3233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24564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Nip between thumb and forefinger to steal.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pinch</a:t>
            </a:r>
            <a:endParaRPr lang="en-GB" sz="6000" dirty="0"/>
          </a:p>
        </p:txBody>
      </p:sp>
      <p:pic>
        <p:nvPicPr>
          <p:cNvPr id="6146" name="Picture 2" descr="C:\Users\Peter\AppData\Local\Microsoft\Windows\Temporary Internet Files\Content.IE5\2CY707DQ\MC90003456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354" y="1573403"/>
            <a:ext cx="3912606" cy="34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Gestures Pinc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582" y="2606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00021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It’s ordinary- this flat area of land.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plain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666680"/>
            <a:ext cx="4310751" cy="323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504259"/>
            <a:ext cx="2292540" cy="355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7384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black substance to play sport or you can __ your tent.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3362" y="5214949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pitch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3" y="2924944"/>
            <a:ext cx="3758257" cy="357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708920"/>
            <a:ext cx="2777480" cy="3703307"/>
          </a:xfrm>
          <a:prstGeom prst="rect">
            <a:avLst/>
          </a:prstGeom>
        </p:spPr>
      </p:pic>
      <p:pic>
        <p:nvPicPr>
          <p:cNvPr id="1026" name="Picture 2" descr="File:New football pitch, Sports Ground, Springfield Park - geograph.org.uk - 10645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689" y="1456238"/>
            <a:ext cx="31960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907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54201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Stir the fire with this while playing cards.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poker</a:t>
            </a:r>
            <a:endParaRPr lang="en-GB" sz="6000" dirty="0"/>
          </a:p>
        </p:txBody>
      </p:sp>
      <p:pic>
        <p:nvPicPr>
          <p:cNvPr id="2050" name="Picture 2" descr="http://upload.wikimedia.org/wikipedia/commons/thumb/0/07/Fireplace_poker.jpg/320px-Fireplace_pok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88386" y="-1709129"/>
            <a:ext cx="1794155" cy="8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209851"/>
            <a:ext cx="5184576" cy="2131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29" y="1556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8676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Hit with the fist as you drink this.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punch</a:t>
            </a:r>
            <a:endParaRPr lang="en-GB" sz="6000" dirty="0"/>
          </a:p>
        </p:txBody>
      </p:sp>
      <p:pic>
        <p:nvPicPr>
          <p:cNvPr id="4" name="MS9000706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6330" y="104841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940740"/>
            <a:ext cx="4364185" cy="2906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47662"/>
            <a:ext cx="3737572" cy="3292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903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6776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Crash into the male sheep.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ram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19" y="1484784"/>
            <a:ext cx="3996729" cy="3422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01" y="1484784"/>
            <a:ext cx="4138042" cy="3391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49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16987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sharp point gives you backbone.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spine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12679"/>
            <a:ext cx="2916397" cy="3888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48198"/>
            <a:ext cx="4368201" cy="2817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657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8653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e/e9/Disneytap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788044"/>
            <a:ext cx="21812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light hit to turn on the water as you dance noisily.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tap</a:t>
            </a:r>
            <a:endParaRPr lang="en-GB" sz="6000" dirty="0"/>
          </a:p>
        </p:txBody>
      </p:sp>
      <p:pic>
        <p:nvPicPr>
          <p:cNvPr id="1027" name="Picture 3" descr="C:\Users\Peter\AppData\Local\Microsoft\Windows\Temporary Internet Files\Content.IE5\2CY707DQ\MC900359031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21" y="2276872"/>
            <a:ext cx="28175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S90006959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463636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435" y="1699919"/>
            <a:ext cx="2436567" cy="3660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56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0347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Start the tennis point by giving the food.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serve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19" y="1988840"/>
            <a:ext cx="4207772" cy="28083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339305" cy="439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8686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Make a hole as you march around in order.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drill</a:t>
            </a:r>
            <a:endParaRPr lang="en-GB" sz="6000" dirty="0"/>
          </a:p>
        </p:txBody>
      </p:sp>
      <p:pic>
        <p:nvPicPr>
          <p:cNvPr id="7" name="Picture 2" descr="C:\Users\Peter\AppData\Local\Microsoft\Windows\Temporary Internet Files\Content.IE5\DM65BHEY\MP90030286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0565"/>
            <a:ext cx="2808312" cy="39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016726"/>
            <a:ext cx="4509663" cy="3004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5600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flower went up from the end of a watering can.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rose</a:t>
            </a:r>
            <a:endParaRPr lang="en-GB" sz="6000" dirty="0"/>
          </a:p>
        </p:txBody>
      </p:sp>
      <p:pic>
        <p:nvPicPr>
          <p:cNvPr id="3074" name="Picture 2" descr="C:\Users\Peter\AppData\Local\Microsoft\Windows\Temporary Internet Files\Content.IE5\TM6M9AEW\MP90039049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56" y="1700808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eter\AppData\Local\Microsoft\Windows\Temporary Internet Files\Content.IE5\2CY707DQ\MC90044188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786" y="2636912"/>
            <a:ext cx="25782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818" y="2451228"/>
            <a:ext cx="2540601" cy="2535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610" y="1886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493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90° is not wrong or left.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right</a:t>
            </a:r>
            <a:endParaRPr lang="en-GB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15616" y="1988840"/>
            <a:ext cx="1800200" cy="2304256"/>
            <a:chOff x="1115616" y="1988840"/>
            <a:chExt cx="1800200" cy="2304256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115616" y="1988840"/>
              <a:ext cx="0" cy="23042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115616" y="4293096"/>
              <a:ext cx="1800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098" name="Picture 2" descr="C:\Users\Peter\AppData\Local\Microsoft\Windows\Temporary Internet Files\Content.IE5\BN8YMEFJ\MC90043466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783" y="1988841"/>
            <a:ext cx="250387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6072198" y="2708920"/>
            <a:ext cx="2388234" cy="14401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184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28037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Turn the key in this to move up the canal.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lock</a:t>
            </a:r>
            <a:endParaRPr lang="en-GB" sz="6000" dirty="0"/>
          </a:p>
        </p:txBody>
      </p:sp>
      <p:pic>
        <p:nvPicPr>
          <p:cNvPr id="5124" name="Picture 4" descr="C:\Users\Peter\AppData\Local\Microsoft\Windows\Temporary Internet Files\Content.IE5\TM6M9AEW\MP90030285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36" y="1988840"/>
            <a:ext cx="413877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19" y="1930152"/>
            <a:ext cx="4092939" cy="3069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0900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This desert is not wise.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fool</a:t>
            </a:r>
            <a:endParaRPr lang="en-GB" sz="6000" dirty="0"/>
          </a:p>
        </p:txBody>
      </p:sp>
      <p:pic>
        <p:nvPicPr>
          <p:cNvPr id="6146" name="Picture 2" descr="tesco 1 GooseberryFo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166886" cy="27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32040" y="1628800"/>
            <a:ext cx="3551087" cy="3418474"/>
            <a:chOff x="4932040" y="1340768"/>
            <a:chExt cx="3551087" cy="3418474"/>
          </a:xfrm>
        </p:grpSpPr>
        <p:pic>
          <p:nvPicPr>
            <p:cNvPr id="6147" name="Picture 3" descr="C:\Users\Peter\AppData\Local\Microsoft\Windows\Temporary Internet Files\Content.IE5\BN8YMEFJ\MC900410803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340768"/>
              <a:ext cx="3551087" cy="304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868145" y="438991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</a:t>
              </a:r>
              <a:r>
                <a:rPr lang="en-GB" baseline="30000" dirty="0" smtClean="0"/>
                <a:t>st</a:t>
              </a:r>
              <a:r>
                <a:rPr lang="en-GB" dirty="0" smtClean="0"/>
                <a:t> April</a:t>
              </a:r>
              <a:endParaRPr lang="en-GB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590" y="30131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21869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Put this heavy shoe in the back of the car.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boot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DM65BHEY\MC9004404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164904" cy="31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936099" y="1196752"/>
            <a:ext cx="3494045" cy="3920988"/>
            <a:chOff x="4936099" y="1196752"/>
            <a:chExt cx="3494045" cy="39209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6099" y="1736812"/>
              <a:ext cx="3494045" cy="3380928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7452320" y="1196752"/>
              <a:ext cx="0" cy="10081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17951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9647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junior girl guides taste of chocolate.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3444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brownies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DM65BHEY\MP90042436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356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-mediawiki-sites.thefullwiki.org/02/3/7/3/27308621837973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1628800"/>
            <a:ext cx="2749393" cy="35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248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The metal policeman.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copper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48880"/>
            <a:ext cx="3892144" cy="203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329" y="1464922"/>
            <a:ext cx="3806611" cy="3785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6889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It’s quick, not eating food.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fast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50" y="2060848"/>
            <a:ext cx="4039686" cy="27220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88024" y="1340768"/>
            <a:ext cx="3816424" cy="3935615"/>
            <a:chOff x="4788024" y="1340768"/>
            <a:chExt cx="3816424" cy="39356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1567367"/>
              <a:ext cx="3709016" cy="370901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4788024" y="1340768"/>
              <a:ext cx="3816424" cy="3816424"/>
            </a:xfrm>
            <a:prstGeom prst="line">
              <a:avLst/>
            </a:prstGeom>
            <a:solidFill>
              <a:schemeClr val="accent1"/>
            </a:solidFill>
            <a:ln w="889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788024" y="1340768"/>
              <a:ext cx="3672408" cy="3672408"/>
            </a:xfrm>
            <a:prstGeom prst="line">
              <a:avLst/>
            </a:prstGeom>
            <a:solidFill>
              <a:schemeClr val="accent1"/>
            </a:solidFill>
            <a:ln w="889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168903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6777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Cut back the dried plum.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prune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418" y="1565198"/>
            <a:ext cx="2831294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90" y="1713646"/>
            <a:ext cx="4373456" cy="3280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73127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Drink or eat this while playing the game.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squash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231" y="1992922"/>
            <a:ext cx="3073600" cy="2800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552" y="1628800"/>
            <a:ext cx="2642694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80728"/>
            <a:ext cx="1493612" cy="5411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4204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The group of ships is fast.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fleet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BN8YMEFJ\MP90043181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85550" cy="29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43" y="1944546"/>
            <a:ext cx="4258670" cy="2837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080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5324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back of a ship is not friendly.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stern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DM65BHEY\MC90004859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361985" cy="35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720" y="1556792"/>
            <a:ext cx="2979285" cy="3658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29" y="1166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47027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Eat the grilled bread to celebrate.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toast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358137"/>
            <a:ext cx="3065638" cy="3875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04434"/>
            <a:ext cx="4064883" cy="3820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923" y="1166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97154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Hit the mollusc without a shell.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slug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09" y="1770501"/>
            <a:ext cx="4365198" cy="3026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05" y="1901283"/>
            <a:ext cx="4143004" cy="2765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84871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fruit preserve stops the cars moving.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jam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772816"/>
            <a:ext cx="4506105" cy="321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29" y="1480189"/>
            <a:ext cx="3131955" cy="3802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861" y="188640"/>
            <a:ext cx="44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32002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Strike this to start the romance or game.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match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68185"/>
            <a:ext cx="447942" cy="4985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05449"/>
            <a:ext cx="2880320" cy="3814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097833"/>
            <a:ext cx="3240362" cy="2526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886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45865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Choose this tool.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pick</a:t>
            </a:r>
            <a:endParaRPr lang="en-GB" sz="6000" dirty="0"/>
          </a:p>
        </p:txBody>
      </p:sp>
      <p:pic>
        <p:nvPicPr>
          <p:cNvPr id="2051" name="Picture 3" descr="C:\Users\Peter\AppData\Local\Microsoft\Windows\Temporary Internet Files\Content.IE5\TM6M9AEW\MC90005963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23098"/>
            <a:ext cx="3450324" cy="38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247" y="1914144"/>
            <a:ext cx="4242816" cy="3029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6701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Don’t float when you wash your hands in this.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sink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7"/>
            <a:ext cx="4284191" cy="2890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19" y="1772816"/>
            <a:ext cx="4340726" cy="2890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330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69185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This bird is good at lifting.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crane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75" y="1412776"/>
            <a:ext cx="2880320" cy="3956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628" y="1412776"/>
            <a:ext cx="2909172" cy="387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75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51551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Hit the ball into the pocket as you cook in this.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pot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132856"/>
            <a:ext cx="4449514" cy="2615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596226"/>
            <a:ext cx="3504821" cy="3865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456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6303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Is this felt by a group of lions?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pride</a:t>
            </a:r>
            <a:endParaRPr lang="en-GB" sz="6000" dirty="0"/>
          </a:p>
        </p:txBody>
      </p:sp>
      <p:pic>
        <p:nvPicPr>
          <p:cNvPr id="1026" name="Picture 2" descr="C:\Users\Peter\AppData\Local\Microsoft\Windows\Temporary Internet Files\Content.IE5\BN8YMEFJ\MC900240581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72208"/>
            <a:ext cx="3800954" cy="37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754" y="1916832"/>
            <a:ext cx="4695102" cy="3128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309" y="3201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1765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Eat far too much in the narrow valley.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gorge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989054"/>
            <a:ext cx="3024336" cy="4361660"/>
          </a:xfrm>
          <a:prstGeom prst="rect">
            <a:avLst/>
          </a:prstGeom>
        </p:spPr>
      </p:pic>
      <p:pic>
        <p:nvPicPr>
          <p:cNvPr id="3074" name="Picture 2" descr="http://southwestcommunitycenter.files.wordpress.com/2011/03/tired-overeating.jpg?w=2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202270"/>
            <a:ext cx="2649985" cy="39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232" y="497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03137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This shows the way to write your name.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sign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24000"/>
            <a:ext cx="2714625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534480"/>
            <a:ext cx="4346542" cy="378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330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63904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Does this weapon hold fish or gas?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tank</a:t>
            </a:r>
            <a:endParaRPr lang="en-GB" sz="6000" dirty="0"/>
          </a:p>
        </p:txBody>
      </p:sp>
      <p:pic>
        <p:nvPicPr>
          <p:cNvPr id="2050" name="Picture 2" descr="C:\Users\Peter\AppData\Local\Microsoft\Windows\Temporary Internet Files\Content.IE5\BN8YMEFJ\MC90033787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680520" cy="27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60552" y="1606708"/>
            <a:ext cx="3764270" cy="3900974"/>
            <a:chOff x="5060552" y="1606708"/>
            <a:chExt cx="3764270" cy="3900974"/>
          </a:xfrm>
        </p:grpSpPr>
        <p:pic>
          <p:nvPicPr>
            <p:cNvPr id="2051" name="Picture 3" descr="C:\Users\Peter\AppData\Local\Microsoft\Windows\Temporary Internet Files\Content.IE5\BN8YMEFJ\MC900305235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606708"/>
              <a:ext cx="1084470" cy="390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0552" y="2313023"/>
              <a:ext cx="2711289" cy="290192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951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2207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Average but unkind.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mean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47" y="1340768"/>
            <a:ext cx="4355897" cy="3717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322121"/>
            <a:ext cx="4323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5,10,14,21,25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5+10+14+21+25=75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75÷5=15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295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78026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500174"/>
            <a:ext cx="7086600" cy="1857380"/>
          </a:xfrm>
        </p:spPr>
        <p:txBody>
          <a:bodyPr/>
          <a:lstStyle/>
          <a:p>
            <a:pPr algn="ctr"/>
            <a:r>
              <a:rPr lang="en-GB" dirty="0" smtClean="0"/>
              <a:t>The end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3071810"/>
            <a:ext cx="5929330" cy="1066800"/>
          </a:xfrm>
        </p:spPr>
        <p:txBody>
          <a:bodyPr/>
          <a:lstStyle/>
          <a:p>
            <a:pPr algn="ctr"/>
            <a:r>
              <a:rPr lang="en-GB" dirty="0" smtClean="0"/>
              <a:t>Give yourselves a quiet clap!</a:t>
            </a:r>
            <a:endParaRPr lang="en-GB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Does this help you climb up tights?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ladder</a:t>
            </a:r>
            <a:endParaRPr lang="en-GB" sz="6000" dirty="0"/>
          </a:p>
        </p:txBody>
      </p:sp>
      <p:pic>
        <p:nvPicPr>
          <p:cNvPr id="4098" name="Picture 2" descr="C:\Users\Peter\AppData\Local\Microsoft\Windows\Temporary Internet Files\Content.IE5\DM65BHEY\MP90042652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02" y="1844824"/>
            <a:ext cx="4178530" cy="30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Stocking ru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232644"/>
            <a:ext cx="1633050" cy="42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378" y="44168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18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Post these in the alphabet.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letters</a:t>
            </a:r>
            <a:endParaRPr lang="en-GB" sz="6000" dirty="0"/>
          </a:p>
        </p:txBody>
      </p:sp>
      <p:grpSp>
        <p:nvGrpSpPr>
          <p:cNvPr id="3" name="Group 2"/>
          <p:cNvGrpSpPr/>
          <p:nvPr/>
        </p:nvGrpSpPr>
        <p:grpSpPr>
          <a:xfrm>
            <a:off x="755576" y="1628801"/>
            <a:ext cx="3542883" cy="3762416"/>
            <a:chOff x="755576" y="1628801"/>
            <a:chExt cx="3542883" cy="3762416"/>
          </a:xfrm>
        </p:grpSpPr>
        <p:pic>
          <p:nvPicPr>
            <p:cNvPr id="5124" name="Picture 4" descr="C:\Users\Peter\AppData\Local\Microsoft\Windows\Temporary Internet Files\Content.IE5\BN8YMEFJ\MP900341662[1]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573016"/>
              <a:ext cx="2548880" cy="181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Users\Peter\AppData\Local\Microsoft\Windows\Temporary Internet Files\Content.IE5\DM65BHEY\MC900229635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016" y="1628801"/>
              <a:ext cx="2268443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C:\Users\Peter\AppData\Local\Microsoft\Windows\Temporary Internet Files\Content.IE5\2CY707DQ\MP900309178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310" y="2250955"/>
            <a:ext cx="4016386" cy="264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3085" y="5080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90674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Not heavy when darkness has gone.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light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916832"/>
            <a:ext cx="4350397" cy="2898452"/>
          </a:xfrm>
          <a:prstGeom prst="rect">
            <a:avLst/>
          </a:prstGeom>
        </p:spPr>
      </p:pic>
      <p:pic>
        <p:nvPicPr>
          <p:cNvPr id="6146" name="Picture 2" descr="C:\Users\Peter\AppData\Local\Microsoft\Windows\Temporary Internet Files\Content.IE5\DM65BHEY\MP900386753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3"/>
            <a:ext cx="4076448" cy="29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805" y="5080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5509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A group of kittens is rubbish.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21495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litter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186" y="1628800"/>
            <a:ext cx="4224469" cy="31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4" y="1672093"/>
            <a:ext cx="4109021" cy="3081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7486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2211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Plaid design template">
  <a:themeElements>
    <a:clrScheme name="Office Them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Plaid design template</Template>
  <TotalTime>2143</TotalTime>
  <Words>659</Words>
  <Application>Microsoft Office PowerPoint</Application>
  <PresentationFormat>On-screen Show (4:3)</PresentationFormat>
  <Paragraphs>218</Paragraphs>
  <Slides>53</Slides>
  <Notes>52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Arial Black</vt:lpstr>
      <vt:lpstr>Calibri</vt:lpstr>
      <vt:lpstr>Plaid design template</vt:lpstr>
      <vt:lpstr>50 More Homonym Puzzles</vt:lpstr>
      <vt:lpstr>PowerPoint Presentation</vt:lpstr>
      <vt:lpstr>Make a hole as you march around in order.</vt:lpstr>
      <vt:lpstr>The group of ships is fast.</vt:lpstr>
      <vt:lpstr>Eat far too much in the narrow valley.</vt:lpstr>
      <vt:lpstr>Does this help you climb up tights?</vt:lpstr>
      <vt:lpstr>Post these in the alphabet.</vt:lpstr>
      <vt:lpstr>Not heavy when darkness has gone.</vt:lpstr>
      <vt:lpstr>A group of kittens is rubbish.</vt:lpstr>
      <vt:lpstr>Smooth the wood as you fly this.</vt:lpstr>
      <vt:lpstr>A place a ship visits for a drink on the left.</vt:lpstr>
      <vt:lpstr>A fruit you blow.</vt:lpstr>
      <vt:lpstr>The bird flies from the mouth to the stomach.</vt:lpstr>
      <vt:lpstr>This number is disgusting.</vt:lpstr>
      <vt:lpstr>3 foot is a good place to play in.</vt:lpstr>
      <vt:lpstr>Unwanted email is sliced meat.</vt:lpstr>
      <vt:lpstr>Move on the ice with the flat fish.</vt:lpstr>
      <vt:lpstr>Suck up your drink through the dried stems.</vt:lpstr>
      <vt:lpstr>Stop your car on the grass by the trees.</vt:lpstr>
      <vt:lpstr>Dip your feet in the water as you move the canoe.</vt:lpstr>
      <vt:lpstr>Nip between thumb and forefinger to steal.</vt:lpstr>
      <vt:lpstr>It’s ordinary- this flat area of land.</vt:lpstr>
      <vt:lpstr>A black substance to play sport or you can __ your tent.</vt:lpstr>
      <vt:lpstr>Stir the fire with this while playing cards.</vt:lpstr>
      <vt:lpstr>Hit with the fist as you drink this.</vt:lpstr>
      <vt:lpstr>Crash into the male sheep.</vt:lpstr>
      <vt:lpstr>A sharp point gives you backbone.</vt:lpstr>
      <vt:lpstr>A light hit to turn on the water as you dance noisily.</vt:lpstr>
      <vt:lpstr>Start the tennis point by giving the food.</vt:lpstr>
      <vt:lpstr>The flower went up from the end of a watering can.</vt:lpstr>
      <vt:lpstr>90° is not wrong or left.</vt:lpstr>
      <vt:lpstr>Turn the key in this to move up the canal.</vt:lpstr>
      <vt:lpstr>This desert is not wise.</vt:lpstr>
      <vt:lpstr>Put this heavy shoe in the back of the car.</vt:lpstr>
      <vt:lpstr>The junior girl guides taste of chocolate.</vt:lpstr>
      <vt:lpstr>The metal policeman.</vt:lpstr>
      <vt:lpstr>It’s quick, not eating food.</vt:lpstr>
      <vt:lpstr>Cut back the dried plum.</vt:lpstr>
      <vt:lpstr>Drink or eat this while playing the game.</vt:lpstr>
      <vt:lpstr>The back of a ship is not friendly.</vt:lpstr>
      <vt:lpstr>Eat the grilled bread to celebrate.</vt:lpstr>
      <vt:lpstr>Hit the mollusc without a shell.</vt:lpstr>
      <vt:lpstr>The fruit preserve stops the cars moving.</vt:lpstr>
      <vt:lpstr>Strike this to start the romance or game.</vt:lpstr>
      <vt:lpstr>Choose this tool.</vt:lpstr>
      <vt:lpstr>Don’t float when you wash your hands in this.</vt:lpstr>
      <vt:lpstr>This bird is good at lifting.</vt:lpstr>
      <vt:lpstr>Hit the ball into the pocket as you cook in this.</vt:lpstr>
      <vt:lpstr>Is this felt by a group of lions?</vt:lpstr>
      <vt:lpstr>This shows the way to write your name.</vt:lpstr>
      <vt:lpstr>Does this weapon hold fish or gas?</vt:lpstr>
      <vt:lpstr>Average but unkind.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Homonyms</dc:title>
  <dc:creator>Peter</dc:creator>
  <cp:lastModifiedBy>GARETH</cp:lastModifiedBy>
  <cp:revision>191</cp:revision>
  <dcterms:created xsi:type="dcterms:W3CDTF">2008-01-10T19:44:20Z</dcterms:created>
  <dcterms:modified xsi:type="dcterms:W3CDTF">2014-09-30T18:26:14Z</dcterms:modified>
</cp:coreProperties>
</file>