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A323"/>
    <a:srgbClr val="E040C2"/>
    <a:srgbClr val="CCFFCC"/>
    <a:srgbClr val="FFFFB3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8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93125" y="2971800"/>
            <a:ext cx="627768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FFC000"/>
                </a:solidFill>
                <a:latin typeface="SassoonPrimaryInfant" pitchFamily="2" charset="0"/>
              </a:rPr>
              <a:t>at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09940" y="2252752"/>
            <a:ext cx="336021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err="1" smtClean="0">
                <a:ln/>
                <a:solidFill>
                  <a:srgbClr val="FFC000"/>
                </a:solidFill>
                <a:latin typeface="SassoonPrimaryInfant" pitchFamily="2" charset="0"/>
              </a:rPr>
              <a:t>ar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43880" y="5257800"/>
            <a:ext cx="61427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C00000"/>
                </a:solidFill>
                <a:latin typeface="SassoonPrimaryInfant" pitchFamily="2" charset="0"/>
              </a:rPr>
              <a:t>c</a:t>
            </a:r>
            <a:endParaRPr lang="en-US" sz="4800" b="1" cap="none" spc="0" dirty="0">
              <a:ln/>
              <a:solidFill>
                <a:srgbClr val="C00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61861" y="5257800"/>
            <a:ext cx="8964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50"/>
                </a:solidFill>
                <a:latin typeface="SassoonPrimaryInfant" pitchFamily="2" charset="0"/>
              </a:rPr>
              <a:t>w</a:t>
            </a:r>
            <a:endParaRPr lang="en-US" sz="4800" b="1" cap="none" spc="0" dirty="0">
              <a:ln/>
              <a:solidFill>
                <a:srgbClr val="00B05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17683" y="5257800"/>
            <a:ext cx="51007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f</a:t>
            </a:r>
            <a:endParaRPr lang="en-US" sz="4800" b="1" cap="none" spc="0" dirty="0">
              <a:ln/>
              <a:solidFill>
                <a:srgbClr val="92D05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20467" y="5257800"/>
            <a:ext cx="6992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b</a:t>
            </a:r>
            <a:endParaRPr lang="en-US" sz="4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46052" y="5257800"/>
            <a:ext cx="51488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6">
                    <a:lumMod val="75000"/>
                  </a:schemeClr>
                </a:solidFill>
                <a:latin typeface="SassoonPrimaryInfant" pitchFamily="2" charset="0"/>
              </a:rPr>
              <a:t>t</a:t>
            </a:r>
            <a:endParaRPr lang="en-US" sz="4800" b="1" cap="none" spc="0" dirty="0">
              <a:ln/>
              <a:solidFill>
                <a:schemeClr val="accent6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87291" y="5257800"/>
            <a:ext cx="6992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7030A0"/>
                </a:solidFill>
                <a:latin typeface="SassoonPrimaryInfant" pitchFamily="2" charset="0"/>
              </a:rPr>
              <a:t>p</a:t>
            </a:r>
            <a:endParaRPr lang="en-US" sz="4800" b="1" cap="none" spc="0" dirty="0">
              <a:ln/>
              <a:solidFill>
                <a:srgbClr val="7030A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92536" y="5257800"/>
            <a:ext cx="8964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err="1" smtClean="0">
                <a:ln/>
                <a:solidFill>
                  <a:srgbClr val="E040C2"/>
                </a:solidFill>
                <a:latin typeface="SassoonPrimaryInfant" pitchFamily="2" charset="0"/>
              </a:rPr>
              <a:t>st</a:t>
            </a:r>
            <a:endParaRPr lang="en-US" sz="4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007100" y="3279615"/>
            <a:ext cx="144607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c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ar</a:t>
            </a:r>
            <a:r>
              <a:rPr lang="en-US" sz="48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39216" y="1988403"/>
            <a:ext cx="13661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ar</a:t>
            </a:r>
            <a:r>
              <a:rPr lang="en-US" sz="48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1371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f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ar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48200" y="5082969"/>
            <a:ext cx="151940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/>
                <a:solidFill>
                  <a:srgbClr val="00B0F0"/>
                </a:solidFill>
                <a:latin typeface="SassoonPrimaryInfant" pitchFamily="2" charset="0"/>
              </a:rPr>
              <a:t>w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ar</a:t>
            </a:r>
            <a:r>
              <a:rPr lang="en-US" sz="48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39000" y="1759803"/>
            <a:ext cx="137875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/>
                <a:solidFill>
                  <a:srgbClr val="00B0F0"/>
                </a:solidFill>
                <a:latin typeface="SassoonPrimaryInfant" pitchFamily="2" charset="0"/>
              </a:rPr>
              <a:t>j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ar</a:t>
            </a:r>
            <a:r>
              <a:rPr lang="en-US" sz="48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1000" y="5715000"/>
            <a:ext cx="138320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st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ar</a:t>
            </a:r>
            <a:r>
              <a:rPr lang="en-US" sz="48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3074" name="Picture 2" descr="MCj039851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64300" y="3813015"/>
            <a:ext cx="2222500" cy="1063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MCj023723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724400"/>
            <a:ext cx="1648298" cy="1566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MCj021593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57689" y="2590800"/>
            <a:ext cx="2604911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MCj0290437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1447800"/>
            <a:ext cx="1411111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304800" y="1371600"/>
            <a:ext cx="2098675" cy="1971192"/>
            <a:chOff x="304800" y="1371600"/>
            <a:chExt cx="2098675" cy="1971192"/>
          </a:xfrm>
        </p:grpSpPr>
        <p:pic>
          <p:nvPicPr>
            <p:cNvPr id="3078" name="Picture 6" descr="MCj03825850000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76400" y="1371600"/>
              <a:ext cx="727075" cy="727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9" name="Picture 7" descr="MCj01285670000[1]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04800" y="2133600"/>
              <a:ext cx="1752600" cy="1209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80" name="Picture 8" descr="MCTR00393_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6426" y="5075766"/>
            <a:ext cx="1897583" cy="140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MCj0431559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2400" y="4343400"/>
            <a:ext cx="1481667" cy="148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angle 26"/>
          <p:cNvSpPr/>
          <p:nvPr/>
        </p:nvSpPr>
        <p:spPr>
          <a:xfrm>
            <a:off x="87893" y="381000"/>
            <a:ext cx="8968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err="1" smtClean="0">
                <a:ln/>
                <a:solidFill>
                  <a:schemeClr val="accent3"/>
                </a:solidFill>
                <a:latin typeface="SassoonPrimaryInfant" pitchFamily="2" charset="0"/>
              </a:rPr>
              <a:t>ar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 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43200" y="4038600"/>
            <a:ext cx="13661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t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ar</a:t>
            </a:r>
            <a:r>
              <a:rPr lang="en-US" sz="48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2514600"/>
            <a:ext cx="138050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c</a:t>
            </a:r>
            <a:r>
              <a:rPr lang="en-US" sz="60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ar</a:t>
            </a:r>
            <a:r>
              <a:rPr lang="en-US" sz="60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3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67374" y="1524000"/>
            <a:ext cx="123142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j</a:t>
            </a:r>
            <a:r>
              <a:rPr lang="en-US" sz="60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ar</a:t>
            </a:r>
            <a:r>
              <a:rPr lang="en-US" sz="60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36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1600" y="3733800"/>
            <a:ext cx="130035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f</a:t>
            </a:r>
            <a:r>
              <a:rPr lang="en-US" sz="60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ar</a:t>
            </a:r>
            <a:r>
              <a:rPr lang="en-US" sz="60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3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0" y="3657600"/>
            <a:ext cx="159870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w</a:t>
            </a:r>
            <a:r>
              <a:rPr lang="en-US" sz="60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ar</a:t>
            </a:r>
            <a:r>
              <a:rPr lang="en-US" sz="60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36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3252" y="2667000"/>
            <a:ext cx="160492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st</a:t>
            </a:r>
            <a:r>
              <a:rPr lang="en-US" sz="60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ar</a:t>
            </a:r>
            <a:r>
              <a:rPr lang="en-US" sz="60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3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01669" y="1524000"/>
            <a:ext cx="131799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t</a:t>
            </a:r>
            <a:r>
              <a:rPr lang="en-US" sz="60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ar</a:t>
            </a:r>
            <a:r>
              <a:rPr lang="en-US" sz="60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3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43200" y="2514600"/>
            <a:ext cx="121700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b</a:t>
            </a:r>
            <a:r>
              <a:rPr lang="en-US" sz="60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ar</a:t>
            </a:r>
            <a:endParaRPr lang="en-US" sz="3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25" name="Picture 2" descr="MCj039851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5562600"/>
            <a:ext cx="191039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MCj023723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2743200"/>
            <a:ext cx="1648298" cy="1566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4" descr="MCj021593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7310" y="5562600"/>
            <a:ext cx="211649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5" descr="MCj0290437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4876800"/>
            <a:ext cx="1411111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 28"/>
          <p:cNvGrpSpPr/>
          <p:nvPr/>
        </p:nvGrpSpPr>
        <p:grpSpPr>
          <a:xfrm>
            <a:off x="1635125" y="4953000"/>
            <a:ext cx="1641475" cy="1447800"/>
            <a:chOff x="304800" y="1371600"/>
            <a:chExt cx="2098675" cy="1971192"/>
          </a:xfrm>
        </p:grpSpPr>
        <p:pic>
          <p:nvPicPr>
            <p:cNvPr id="30" name="Picture 6" descr="MCj03825850000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76400" y="1371600"/>
              <a:ext cx="727075" cy="727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7" descr="MCj01285670000[1]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04800" y="2133600"/>
              <a:ext cx="1752600" cy="1209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2" name="Picture 8" descr="MCTR00393_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15200" y="4495800"/>
            <a:ext cx="165106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9" descr="MCj0431559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9000" y="1143000"/>
            <a:ext cx="1481667" cy="148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2939" y="2971800"/>
            <a:ext cx="647805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70C0"/>
                </a:solidFill>
                <a:latin typeface="SassoonPrimaryInfant" pitchFamily="2" charset="0"/>
              </a:rPr>
              <a:t>ag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92119" y="2252752"/>
            <a:ext cx="359585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err="1" smtClean="0">
                <a:ln/>
                <a:solidFill>
                  <a:srgbClr val="0070C0"/>
                </a:solidFill>
                <a:latin typeface="SassoonPrimaryInfant" pitchFamily="2" charset="0"/>
              </a:rPr>
              <a:t>ag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61861" y="5257800"/>
            <a:ext cx="8964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50"/>
                </a:solidFill>
                <a:latin typeface="SassoonPrimaryInfant" pitchFamily="2" charset="0"/>
              </a:rPr>
              <a:t>w</a:t>
            </a:r>
            <a:endParaRPr lang="en-US" sz="4800" b="1" cap="none" spc="0" dirty="0">
              <a:ln/>
              <a:solidFill>
                <a:srgbClr val="00B05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20467" y="5257800"/>
            <a:ext cx="6992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b</a:t>
            </a:r>
            <a:endParaRPr lang="en-US" sz="4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01182" y="5257800"/>
            <a:ext cx="51488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6">
                    <a:lumMod val="75000"/>
                  </a:schemeClr>
                </a:solidFill>
                <a:latin typeface="SassoonPrimaryInfant" pitchFamily="2" charset="0"/>
              </a:rPr>
              <a:t>t</a:t>
            </a:r>
            <a:endParaRPr lang="en-US" sz="4800" b="1" cap="none" spc="0" dirty="0">
              <a:ln/>
              <a:solidFill>
                <a:schemeClr val="accent6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62661" y="5257800"/>
            <a:ext cx="5341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r</a:t>
            </a:r>
            <a:endParaRPr lang="en-US" sz="4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967816" y="1600200"/>
            <a:ext cx="13661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ag</a:t>
            </a:r>
            <a:r>
              <a:rPr lang="en-US" sz="48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590" y="381000"/>
            <a:ext cx="9078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err="1" smtClean="0">
                <a:ln/>
                <a:solidFill>
                  <a:schemeClr val="accent3"/>
                </a:solidFill>
                <a:latin typeface="SassoonPrimaryInfant" pitchFamily="2" charset="0"/>
              </a:rPr>
              <a:t>ag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5122" name="Picture 2" descr="MCj015647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810000"/>
            <a:ext cx="1573411" cy="238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MCj012767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600200"/>
            <a:ext cx="1573412" cy="2178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MCj0431609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1905000"/>
            <a:ext cx="2148483" cy="2148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wa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352800"/>
            <a:ext cx="163413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304800" y="2743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w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ag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010400" y="4038600"/>
            <a:ext cx="13661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t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ag</a:t>
            </a:r>
            <a:r>
              <a:rPr lang="en-US" sz="48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33800" y="5181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r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ag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24401" y="5334000"/>
            <a:ext cx="13661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ag</a:t>
            </a:r>
            <a:r>
              <a:rPr lang="en-US" sz="48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20" name="Picture 2" descr="MCj015647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496616"/>
            <a:ext cx="1573411" cy="238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 descr="MCj012767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572816"/>
            <a:ext cx="1573412" cy="2178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MCj0431609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585317"/>
            <a:ext cx="2148483" cy="2148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5" descr="wa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1676400"/>
            <a:ext cx="163413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/>
          <p:cNvSpPr/>
          <p:nvPr/>
        </p:nvSpPr>
        <p:spPr>
          <a:xfrm>
            <a:off x="6781800" y="5334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w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ag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9600" y="5334000"/>
            <a:ext cx="13661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t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ag</a:t>
            </a:r>
            <a:r>
              <a:rPr lang="en-US" sz="48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67000" y="5334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r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ag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55882" y="2971800"/>
            <a:ext cx="675216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1DA323"/>
                </a:solidFill>
                <a:latin typeface="SassoonPrimaryInfant" pitchFamily="2" charset="0"/>
              </a:rPr>
              <a:t>am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2583" y="2252752"/>
            <a:ext cx="395492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am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57400" y="5181600"/>
            <a:ext cx="40107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50"/>
                </a:solidFill>
                <a:latin typeface="SassoonPrimaryInfant" pitchFamily="2" charset="0"/>
              </a:rPr>
              <a:t>j</a:t>
            </a:r>
            <a:endParaRPr lang="en-US" sz="4800" b="1" cap="none" spc="0" dirty="0">
              <a:ln/>
              <a:solidFill>
                <a:srgbClr val="00B05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05400" y="5181600"/>
            <a:ext cx="5341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r</a:t>
            </a:r>
            <a:endParaRPr lang="en-US" sz="4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2590" y="381000"/>
            <a:ext cx="9078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err="1" smtClean="0">
                <a:ln/>
                <a:solidFill>
                  <a:schemeClr val="accent3"/>
                </a:solidFill>
                <a:latin typeface="SassoonPrimaryInfant" pitchFamily="2" charset="0"/>
              </a:rPr>
              <a:t>ag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05615" y="2140803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j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am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24600" y="4953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r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am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6146" name="Picture 2" descr="MCj016289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438400"/>
            <a:ext cx="205184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MCFD00037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124200"/>
            <a:ext cx="2643166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23565" y="2252752"/>
            <a:ext cx="333296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at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78188" y="5105400"/>
            <a:ext cx="61427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C00000"/>
                </a:solidFill>
                <a:latin typeface="SassoonPrimaryInfant" pitchFamily="2" charset="0"/>
              </a:rPr>
              <a:t>c</a:t>
            </a:r>
            <a:endParaRPr lang="en-US" sz="4800" b="1" cap="none" spc="0" dirty="0">
              <a:ln/>
              <a:solidFill>
                <a:srgbClr val="C00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0210" y="5105400"/>
            <a:ext cx="69762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h</a:t>
            </a:r>
            <a:endParaRPr lang="en-US" sz="48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76169" y="5105400"/>
            <a:ext cx="51007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f</a:t>
            </a:r>
            <a:endParaRPr lang="en-US" sz="4800" b="1" cap="none" spc="0" dirty="0">
              <a:ln/>
              <a:solidFill>
                <a:srgbClr val="FFFF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19430" y="5105400"/>
            <a:ext cx="6992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b</a:t>
            </a:r>
            <a:endParaRPr lang="en-US" sz="4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67936" y="5105400"/>
            <a:ext cx="55015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6">
                    <a:lumMod val="75000"/>
                  </a:schemeClr>
                </a:solidFill>
                <a:latin typeface="SassoonPrimaryInfant" pitchFamily="2" charset="0"/>
              </a:rPr>
              <a:t>r</a:t>
            </a:r>
            <a:endParaRPr lang="en-US" sz="4800" b="1" cap="none" spc="0" dirty="0">
              <a:ln/>
              <a:solidFill>
                <a:schemeClr val="accent6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77615" y="5105400"/>
            <a:ext cx="6992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3">
                    <a:lumMod val="75000"/>
                  </a:schemeClr>
                </a:solidFill>
                <a:latin typeface="SassoonPrimaryInfant" pitchFamily="2" charset="0"/>
              </a:rPr>
              <a:t>p</a:t>
            </a:r>
            <a:endParaRPr lang="en-US" sz="4800" b="1" cap="none" spc="0" dirty="0">
              <a:ln/>
              <a:solidFill>
                <a:schemeClr val="accent3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94000" y="5105400"/>
            <a:ext cx="56618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4">
                    <a:lumMod val="50000"/>
                  </a:schemeClr>
                </a:solidFill>
                <a:latin typeface="SassoonPrimaryInfant" pitchFamily="2" charset="0"/>
              </a:rPr>
              <a:t>s</a:t>
            </a:r>
            <a:endParaRPr lang="en-US" sz="4800" b="1" cap="none" spc="0" dirty="0">
              <a:ln/>
              <a:solidFill>
                <a:schemeClr val="accent4">
                  <a:lumMod val="50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56068" y="5105400"/>
            <a:ext cx="94769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5">
                    <a:lumMod val="75000"/>
                  </a:schemeClr>
                </a:solidFill>
                <a:latin typeface="SassoonPrimaryInfant" pitchFamily="2" charset="0"/>
              </a:rPr>
              <a:t>m</a:t>
            </a:r>
            <a:endParaRPr lang="en-US" sz="4800" b="1" cap="none" spc="0" dirty="0">
              <a:ln/>
              <a:solidFill>
                <a:schemeClr val="accent5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0" y="2438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j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am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81800" y="4122003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r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am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13" name="Picture 2" descr="MCj016289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09800"/>
            <a:ext cx="205184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MCFD00037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191000"/>
            <a:ext cx="2643166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3321" y="2971800"/>
            <a:ext cx="649729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FFC000"/>
                </a:solidFill>
                <a:latin typeface="SassoonPrimaryInfant" pitchFamily="2" charset="0"/>
              </a:rPr>
              <a:t>ad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79295" y="2252752"/>
            <a:ext cx="362150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ad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93138" y="5257800"/>
            <a:ext cx="94769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C00000"/>
                </a:solidFill>
                <a:latin typeface="SassoonPrimaryInfant" pitchFamily="2" charset="0"/>
              </a:rPr>
              <a:t>m</a:t>
            </a:r>
            <a:endParaRPr lang="en-US" sz="4800" b="1" cap="none" spc="0" dirty="0">
              <a:ln/>
              <a:solidFill>
                <a:srgbClr val="C00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52431" y="5257800"/>
            <a:ext cx="7152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50"/>
                </a:solidFill>
                <a:latin typeface="SassoonPrimaryInfant" pitchFamily="2" charset="0"/>
              </a:rPr>
              <a:t>d</a:t>
            </a:r>
            <a:endParaRPr lang="en-US" sz="4800" b="1" cap="none" spc="0" dirty="0">
              <a:ln/>
              <a:solidFill>
                <a:srgbClr val="00B05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20467" y="5257800"/>
            <a:ext cx="6992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b</a:t>
            </a:r>
            <a:endParaRPr lang="en-US" sz="4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7324" y="5257800"/>
            <a:ext cx="56618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s</a:t>
            </a:r>
            <a:endParaRPr lang="en-US" sz="4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362200" y="1676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ad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-90842" y="381000"/>
            <a:ext cx="93256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ad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 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1026" name="Picture 2" descr="MCj035874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9628" y="3702142"/>
            <a:ext cx="1416810" cy="206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MCj042383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4607" y="2362200"/>
            <a:ext cx="1742693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MCj041024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636" y="4164617"/>
            <a:ext cx="1564939" cy="200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3" descr="MCj042383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1707" y="4343400"/>
            <a:ext cx="1742693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25"/>
          <p:cNvSpPr/>
          <p:nvPr/>
        </p:nvSpPr>
        <p:spPr>
          <a:xfrm>
            <a:off x="228600" y="3429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s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ad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24400" y="2895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d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ad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086600" y="3581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m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ad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82215" y="1752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ad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20" name="Picture 2" descr="MCj035874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4550" y="4445091"/>
            <a:ext cx="1416810" cy="206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 descr="MCj042383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64216" y="4800600"/>
            <a:ext cx="1742693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MCj041024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636" y="4504342"/>
            <a:ext cx="1564939" cy="200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" descr="MCj042383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800600"/>
            <a:ext cx="1742693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/>
          <p:cNvSpPr/>
          <p:nvPr/>
        </p:nvSpPr>
        <p:spPr>
          <a:xfrm>
            <a:off x="6939615" y="1752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s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ad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24815" y="1752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d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ad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67415" y="1752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m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ad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2138" y="2971800"/>
            <a:ext cx="647965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70C0"/>
                </a:solidFill>
                <a:latin typeface="SassoonPrimaryInfant" pitchFamily="2" charset="0"/>
              </a:rPr>
              <a:t>ap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91318" y="2252752"/>
            <a:ext cx="35974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err="1" smtClean="0">
                <a:ln/>
                <a:solidFill>
                  <a:srgbClr val="0070C0"/>
                </a:solidFill>
                <a:latin typeface="SassoonPrimaryInfant" pitchFamily="2" charset="0"/>
              </a:rPr>
              <a:t>ap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0446" y="5257800"/>
            <a:ext cx="6992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n</a:t>
            </a:r>
            <a:endParaRPr lang="en-US" sz="4800" b="1" cap="none" spc="0" dirty="0">
              <a:ln/>
              <a:solidFill>
                <a:srgbClr val="FFFF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96234" y="5257800"/>
            <a:ext cx="94769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m</a:t>
            </a:r>
            <a:endParaRPr lang="en-US" sz="4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95923" y="5257800"/>
            <a:ext cx="59984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c</a:t>
            </a:r>
            <a:endParaRPr lang="en-US" sz="4800" b="1" cap="none" spc="0" dirty="0">
              <a:ln/>
              <a:solidFill>
                <a:srgbClr val="92D05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61096" y="5257800"/>
            <a:ext cx="51488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t</a:t>
            </a:r>
            <a:endParaRPr lang="en-US" sz="4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97186" y="5257800"/>
            <a:ext cx="69762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g</a:t>
            </a:r>
            <a:endParaRPr lang="en-US" sz="48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77401" y="5257800"/>
            <a:ext cx="4171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6">
                    <a:lumMod val="75000"/>
                  </a:schemeClr>
                </a:solidFill>
                <a:latin typeface="SassoonPrimaryInfant" pitchFamily="2" charset="0"/>
              </a:rPr>
              <a:t>l</a:t>
            </a:r>
            <a:endParaRPr lang="en-US" sz="4800" b="1" cap="none" spc="0" dirty="0">
              <a:ln/>
              <a:solidFill>
                <a:schemeClr val="accent6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-140535" y="381000"/>
            <a:ext cx="9425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err="1" smtClean="0">
                <a:ln/>
                <a:solidFill>
                  <a:schemeClr val="accent3"/>
                </a:solidFill>
                <a:latin typeface="SassoonPrimaryInfant" pitchFamily="2" charset="0"/>
              </a:rPr>
              <a:t>ap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1215" y="1455003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n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ap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11" name="Picture 3" descr="C:\Users\Mariam\AppData\Local\Microsoft\Windows\Temporary Internet Files\Content.IE5\F7HSS50F\MC9001289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828800"/>
            <a:ext cx="1151255" cy="19050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457200" y="4038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t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ap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91000" y="1676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l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ap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86600" y="3886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g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ap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49215" y="14478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c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ap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3074" name="Picture 2" descr="MCj040644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4876800"/>
            <a:ext cx="183379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MCj023311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859337"/>
            <a:ext cx="1693863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MCj0232905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963737"/>
            <a:ext cx="2259013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MCj0232733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1676400"/>
            <a:ext cx="2290763" cy="158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21"/>
          <p:cNvSpPr/>
          <p:nvPr/>
        </p:nvSpPr>
        <p:spPr>
          <a:xfrm>
            <a:off x="4114800" y="41148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m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ap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3078" name="Picture 6" descr="MCBD19625_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4648200"/>
            <a:ext cx="19621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3124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n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ap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12" name="Picture 3" descr="C:\Users\Mariam\AppData\Local\Microsoft\Windows\Temporary Internet Files\Content.IE5\F7HSS50F\MC9001289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1295400"/>
            <a:ext cx="1151255" cy="19050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762000" y="1524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t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ap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91000" y="1676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l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ap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38800" y="2895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g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ap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16" name="Picture 2" descr="MCj040644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1670" y="3505200"/>
            <a:ext cx="155872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 descr="MCj023311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83941" y="48768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 descr="MCj0232905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4876800"/>
            <a:ext cx="1905000" cy="142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5" descr="MCj0232733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9468" y="4953000"/>
            <a:ext cx="186793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25"/>
          <p:cNvSpPr/>
          <p:nvPr/>
        </p:nvSpPr>
        <p:spPr>
          <a:xfrm>
            <a:off x="3657600" y="3124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m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ap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27" name="Picture 6" descr="MCBD19625_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2741" y="4876800"/>
            <a:ext cx="1654659" cy="154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27"/>
          <p:cNvSpPr/>
          <p:nvPr/>
        </p:nvSpPr>
        <p:spPr>
          <a:xfrm>
            <a:off x="1981200" y="2362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c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ap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07718" y="2971800"/>
            <a:ext cx="644849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1DA323"/>
                </a:solidFill>
                <a:latin typeface="SassoonPrimaryInfant" pitchFamily="2" charset="0"/>
              </a:rPr>
              <a:t>ay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2295" y="381000"/>
            <a:ext cx="9168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at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1026" name="Picture 2" descr="MCj032446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3102" y="3048000"/>
            <a:ext cx="197269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MCj033587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69443"/>
            <a:ext cx="1282213" cy="1526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MCHH00857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8300" y="4953000"/>
            <a:ext cx="2273300" cy="1368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MCj0424014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70524" y="3275632"/>
            <a:ext cx="1472713" cy="167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MCj0304955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990600"/>
            <a:ext cx="222129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MCj0299755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7862" y="5208831"/>
            <a:ext cx="2482363" cy="1241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C:\Users\Mariam\AppData\Local\Microsoft\Windows\Temporary Internet Files\Content.IE5\E21XSA7J\MC900037073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33800" y="4956017"/>
            <a:ext cx="1828800" cy="1520982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731350" y="1089865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00B0F0"/>
                </a:solidFill>
                <a:latin typeface="SassoonPrimaryInfant" pitchFamily="2" charset="0"/>
              </a:rPr>
              <a:t>c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08700" y="5424948"/>
            <a:ext cx="14100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00B0F0"/>
                </a:solidFill>
                <a:latin typeface="SassoonPrimaryInfant" pitchFamily="2" charset="0"/>
              </a:rPr>
              <a:t>m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4019" y="3352800"/>
            <a:ext cx="12499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00B0F0"/>
                </a:solidFill>
                <a:latin typeface="SassoonPrimaryInfant" pitchFamily="2" charset="0"/>
              </a:rPr>
              <a:t>h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00400" y="4572000"/>
            <a:ext cx="11173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f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0" y="5172670"/>
            <a:ext cx="12499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00B0F0"/>
                </a:solidFill>
                <a:latin typeface="SassoonPrimaryInfant" pitchFamily="2" charset="0"/>
              </a:rPr>
              <a:t>b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87033" y="3648670"/>
            <a:ext cx="112836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00B0F0"/>
                </a:solidFill>
                <a:latin typeface="SassoonPrimaryInfant" pitchFamily="2" charset="0"/>
              </a:rPr>
              <a:t>r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674819" y="1828800"/>
            <a:ext cx="12499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00B0F0"/>
                </a:solidFill>
                <a:latin typeface="SassoonPrimaryInfant" pitchFamily="2" charset="0"/>
              </a:rPr>
              <a:t>b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1034" name="Picture 10" descr="pat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43200" y="1600200"/>
            <a:ext cx="181849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MCj0396998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24400" y="3200400"/>
            <a:ext cx="1371600" cy="130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25"/>
          <p:cNvSpPr/>
          <p:nvPr/>
        </p:nvSpPr>
        <p:spPr>
          <a:xfrm>
            <a:off x="4419600" y="1676400"/>
            <a:ext cx="11173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p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86200" y="3352800"/>
            <a:ext cx="11173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00B0F0"/>
                </a:solidFill>
                <a:latin typeface="SassoonPrimaryInfant" pitchFamily="2" charset="0"/>
              </a:rPr>
              <a:t>s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11388" y="2252752"/>
            <a:ext cx="3557320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ay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04585" y="5181600"/>
            <a:ext cx="69762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50"/>
                </a:solidFill>
                <a:latin typeface="SassoonPrimaryInfant" pitchFamily="2" charset="0"/>
              </a:rPr>
              <a:t>h</a:t>
            </a:r>
            <a:endParaRPr lang="en-US" sz="4800" b="1" cap="none" spc="0" dirty="0">
              <a:ln/>
              <a:solidFill>
                <a:srgbClr val="00B05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200" y="5181600"/>
            <a:ext cx="6992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C00000"/>
                </a:solidFill>
                <a:latin typeface="SassoonPrimaryInfant" pitchFamily="2" charset="0"/>
              </a:rPr>
              <a:t>b</a:t>
            </a:r>
            <a:endParaRPr lang="en-US" sz="4800" b="1" cap="none" spc="0" dirty="0">
              <a:ln/>
              <a:solidFill>
                <a:srgbClr val="C00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01076" y="5181600"/>
            <a:ext cx="7152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6">
                    <a:lumMod val="75000"/>
                  </a:schemeClr>
                </a:solidFill>
                <a:latin typeface="SassoonPrimaryInfant" pitchFamily="2" charset="0"/>
              </a:rPr>
              <a:t>d</a:t>
            </a:r>
            <a:endParaRPr lang="en-US" sz="4800" b="1" cap="none" spc="0" dirty="0">
              <a:ln/>
              <a:solidFill>
                <a:schemeClr val="accent6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13295" y="5181600"/>
            <a:ext cx="4171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l</a:t>
            </a:r>
            <a:endParaRPr lang="en-US" sz="4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5181600"/>
            <a:ext cx="5341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r</a:t>
            </a:r>
            <a:endParaRPr lang="en-US" sz="4800" b="1" cap="none" spc="0" dirty="0">
              <a:ln/>
              <a:solidFill>
                <a:srgbClr val="FFFF00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-131558" y="381000"/>
            <a:ext cx="94071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ay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2000" y="33528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h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ay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4098" name="Picture 2" descr="MCTN00027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676400"/>
            <a:ext cx="2603500" cy="147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C:\Users\Mariam\AppData\Local\Microsoft\Windows\Temporary Internet Files\Content.IE5\I8S10XPK\MC90011609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447799"/>
            <a:ext cx="1752600" cy="2057625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990600" y="5798403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l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ay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10400" y="3048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ay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29400" y="5715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r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ay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4103" name="Picture 7" descr="C:\Users\Mariam\AppData\Local\Microsoft\Windows\Temporary Internet Files\Content.IE5\I8S10XPK\MC90019796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419600"/>
            <a:ext cx="1984308" cy="1556442"/>
          </a:xfrm>
          <a:prstGeom prst="rect">
            <a:avLst/>
          </a:prstGeom>
          <a:noFill/>
        </p:spPr>
      </p:pic>
      <p:pic>
        <p:nvPicPr>
          <p:cNvPr id="4104" name="Picture 8" descr="C:\Users\Mariam\AppData\Local\Microsoft\Windows\Temporary Internet Files\Content.IE5\19WGFFB2\MC90043463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3276600"/>
            <a:ext cx="1920875" cy="990600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3733800" y="4191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d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ay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4105" name="Picture 9" descr="C:\Users\Mariam\AppData\Local\Microsoft\Windows\Temporary Internet Files\Content.IE5\19WGFFB2\MC910217033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44196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53515" y="5798403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h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ay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8" name="Picture 2" descr="MCTN00027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00199"/>
            <a:ext cx="187964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C:\Users\Mariam\AppData\Local\Microsoft\Windows\Temporary Internet Files\Content.IE5\I8S10XPK\MC90011609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676399"/>
            <a:ext cx="1362985" cy="1600201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196165" y="5798403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l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ay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8815" y="5798403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ay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68215" y="5798403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r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ay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17" name="Picture 7" descr="C:\Users\Mariam\AppData\Local\Microsoft\Windows\Temporary Internet Files\Content.IE5\I8S10XPK\MC90019796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1504472"/>
            <a:ext cx="1676400" cy="1314927"/>
          </a:xfrm>
          <a:prstGeom prst="rect">
            <a:avLst/>
          </a:prstGeom>
          <a:noFill/>
        </p:spPr>
      </p:pic>
      <p:pic>
        <p:nvPicPr>
          <p:cNvPr id="18" name="Picture 8" descr="C:\Users\Mariam\AppData\Local\Microsoft\Windows\Temporary Internet Files\Content.IE5\19WGFFB2\MC90043463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1676399"/>
            <a:ext cx="1773115" cy="91440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510865" y="5798403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d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ay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20" name="Picture 9" descr="C:\Users\Mariam\AppData\Local\Microsoft\Windows\Temporary Internet Files\Content.IE5\19WGFFB2\MC910217033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67600" y="1523999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9000" y="2971800"/>
            <a:ext cx="668593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E040C2"/>
                </a:solidFill>
                <a:latin typeface="SassoonPrimaryInfant" pitchFamily="2" charset="0"/>
              </a:rPr>
              <a:t>aw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89" y="2252752"/>
            <a:ext cx="386791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aw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91970" y="5257800"/>
            <a:ext cx="6992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C00000"/>
                </a:solidFill>
                <a:latin typeface="SassoonPrimaryInfant" pitchFamily="2" charset="0"/>
              </a:rPr>
              <a:t>p</a:t>
            </a:r>
            <a:endParaRPr lang="en-US" sz="4800" b="1" cap="none" spc="0" dirty="0">
              <a:ln/>
              <a:solidFill>
                <a:srgbClr val="C00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4523" y="5257800"/>
            <a:ext cx="5341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50"/>
                </a:solidFill>
                <a:latin typeface="SassoonPrimaryInfant" pitchFamily="2" charset="0"/>
              </a:rPr>
              <a:t>r</a:t>
            </a:r>
            <a:endParaRPr lang="en-US" sz="4800" b="1" cap="none" spc="0" dirty="0">
              <a:ln/>
              <a:solidFill>
                <a:srgbClr val="00B05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52216" y="5257800"/>
            <a:ext cx="56618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5">
                    <a:lumMod val="75000"/>
                  </a:schemeClr>
                </a:solidFill>
                <a:latin typeface="SassoonPrimaryInfant" pitchFamily="2" charset="0"/>
              </a:rPr>
              <a:t>s</a:t>
            </a:r>
            <a:endParaRPr lang="en-US" sz="4800" b="1" cap="none" spc="0" dirty="0">
              <a:ln/>
              <a:solidFill>
                <a:schemeClr val="accent5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-203949" y="381000"/>
            <a:ext cx="95519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aw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5122" name="Picture 2" descr="pa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114800"/>
            <a:ext cx="1774825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sa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14600"/>
            <a:ext cx="1909763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 descr="C:\Users\Mariam\AppData\Local\Microsoft\Windows\Temporary Internet Files\Content.IE5\E21XSA7J\MP90043894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1981200"/>
            <a:ext cx="1939497" cy="1289304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7162800" y="33528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r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aw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19400" y="41148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p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aw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7200" y="1676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s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aw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553200" y="1542871"/>
            <a:ext cx="197458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s</a:t>
            </a:r>
            <a:r>
              <a:rPr lang="en-US" sz="72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aw</a:t>
            </a:r>
            <a:r>
              <a:rPr lang="en-US" sz="72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44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629400" y="5029200"/>
            <a:ext cx="202779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p</a:t>
            </a:r>
            <a:r>
              <a:rPr lang="en-US" sz="72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aw</a:t>
            </a:r>
            <a:r>
              <a:rPr lang="en-US" sz="72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44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78764" y="3124200"/>
            <a:ext cx="185563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r</a:t>
            </a:r>
            <a:r>
              <a:rPr lang="en-US" sz="72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aw</a:t>
            </a:r>
            <a:r>
              <a:rPr lang="en-US" sz="72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44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28" name="Picture 2" descr="pa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032" y="1524000"/>
            <a:ext cx="1633193" cy="1633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3" descr="sa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" y="3276600"/>
            <a:ext cx="1757363" cy="151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0" descr="C:\Users\Mariam\AppData\Local\Microsoft\Windows\Temporary Internet Files\Content.IE5\E21XSA7J\MP90043894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2703" y="5111496"/>
            <a:ext cx="1939497" cy="1289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32291" y="2870537"/>
            <a:ext cx="137468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000" b="1" dirty="0">
                <a:ln/>
                <a:solidFill>
                  <a:srgbClr val="00B0F0"/>
                </a:solidFill>
                <a:latin typeface="SassoonPrimaryInfant" pitchFamily="2" charset="0"/>
              </a:rPr>
              <a:t>c</a:t>
            </a:r>
            <a:r>
              <a:rPr lang="en-US" sz="60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at </a:t>
            </a:r>
            <a:endParaRPr lang="en-US" sz="3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1026" name="Picture 2" descr="MCj032446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447800"/>
            <a:ext cx="1565275" cy="967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MCj033587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5334000"/>
            <a:ext cx="1059903" cy="126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MCHH00857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67021" y="4191000"/>
            <a:ext cx="1772179" cy="1067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MCj0424014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5181600"/>
            <a:ext cx="1290638" cy="1469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MCj0304955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15200" y="2743200"/>
            <a:ext cx="1602702" cy="98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MCj0299755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1337" y="5562600"/>
            <a:ext cx="2175463" cy="1087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C:\Users\Mariam\AppData\Local\Microsoft\Windows\Temporary Internet Files\Content.IE5\E21XSA7J\MC900037073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5257800"/>
            <a:ext cx="1557564" cy="12954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5367703" y="1371600"/>
            <a:ext cx="164269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000" b="1" dirty="0">
                <a:ln/>
                <a:solidFill>
                  <a:srgbClr val="00B0F0"/>
                </a:solidFill>
                <a:latin typeface="SassoonPrimaryInfant" pitchFamily="2" charset="0"/>
              </a:rPr>
              <a:t>m</a:t>
            </a:r>
            <a:r>
              <a:rPr lang="en-US" sz="60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at </a:t>
            </a:r>
            <a:endParaRPr lang="en-US" sz="3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0800" y="3708737"/>
            <a:ext cx="145027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s</a:t>
            </a:r>
            <a:r>
              <a:rPr lang="en-US" sz="60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at </a:t>
            </a:r>
            <a:endParaRPr lang="en-US" sz="3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33009" y="2590800"/>
            <a:ext cx="129084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f</a:t>
            </a:r>
            <a:r>
              <a:rPr lang="en-US" sz="60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at </a:t>
            </a:r>
            <a:endParaRPr lang="en-US" sz="3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90837" y="2590800"/>
            <a:ext cx="145165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000" b="1" dirty="0">
                <a:ln/>
                <a:solidFill>
                  <a:srgbClr val="00B0F0"/>
                </a:solidFill>
                <a:latin typeface="SassoonPrimaryInfant" pitchFamily="2" charset="0"/>
              </a:rPr>
              <a:t>b</a:t>
            </a:r>
            <a:r>
              <a:rPr lang="en-US" sz="60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at </a:t>
            </a:r>
            <a:endParaRPr lang="en-US" sz="3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57400" y="1447800"/>
            <a:ext cx="130404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h</a:t>
            </a:r>
            <a:r>
              <a:rPr lang="en-US" sz="60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at </a:t>
            </a:r>
            <a:endParaRPr lang="en-US" sz="3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10215" y="3886200"/>
            <a:ext cx="145165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000" b="1" dirty="0">
                <a:ln/>
                <a:solidFill>
                  <a:srgbClr val="00B0F0"/>
                </a:solidFill>
                <a:latin typeface="SassoonPrimaryInfant" pitchFamily="2" charset="0"/>
              </a:rPr>
              <a:t>b</a:t>
            </a:r>
            <a:r>
              <a:rPr lang="en-US" sz="60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at </a:t>
            </a:r>
            <a:endParaRPr lang="en-US" sz="3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17" name="Picture 10" descr="pat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2400" y="3657600"/>
            <a:ext cx="1676400" cy="1194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1" descr="MCj0396998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53000" y="5181600"/>
            <a:ext cx="1371600" cy="130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3505200" y="1575137"/>
            <a:ext cx="145165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p</a:t>
            </a:r>
            <a:r>
              <a:rPr lang="en-US" sz="60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at </a:t>
            </a:r>
            <a:endParaRPr lang="en-US" sz="3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" y="1447800"/>
            <a:ext cx="130404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000" b="1" dirty="0">
                <a:ln/>
                <a:solidFill>
                  <a:srgbClr val="00B0F0"/>
                </a:solidFill>
                <a:latin typeface="SassoonPrimaryInfant" pitchFamily="2" charset="0"/>
              </a:rPr>
              <a:t>r</a:t>
            </a:r>
            <a:r>
              <a:rPr lang="en-US" sz="60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at </a:t>
            </a:r>
            <a:endParaRPr lang="en-US" sz="3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2137" y="2971800"/>
            <a:ext cx="647965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E040C2"/>
                </a:solidFill>
                <a:latin typeface="SassoonPrimaryInfant" pitchFamily="2" charset="0"/>
              </a:rPr>
              <a:t>an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91317" y="2252752"/>
            <a:ext cx="3597460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an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28126" y="5257800"/>
            <a:ext cx="61427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C00000"/>
                </a:solidFill>
                <a:latin typeface="SassoonPrimaryInfant" pitchFamily="2" charset="0"/>
              </a:rPr>
              <a:t>c</a:t>
            </a:r>
            <a:endParaRPr lang="en-US" sz="4800" b="1" cap="none" spc="0" dirty="0">
              <a:ln/>
              <a:solidFill>
                <a:srgbClr val="C00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5257800"/>
            <a:ext cx="5341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50"/>
                </a:solidFill>
                <a:latin typeface="SassoonPrimaryInfant" pitchFamily="2" charset="0"/>
              </a:rPr>
              <a:t>r</a:t>
            </a:r>
            <a:endParaRPr lang="en-US" sz="4800" b="1" cap="none" spc="0" dirty="0">
              <a:ln/>
              <a:solidFill>
                <a:srgbClr val="00B05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46452" y="5257800"/>
            <a:ext cx="51007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f</a:t>
            </a:r>
            <a:endParaRPr lang="en-US" sz="4800" b="1" cap="none" spc="0" dirty="0">
              <a:ln/>
              <a:solidFill>
                <a:srgbClr val="FFFF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82807" y="5257800"/>
            <a:ext cx="6992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b</a:t>
            </a:r>
            <a:endParaRPr lang="en-US" sz="4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63867" y="5257800"/>
            <a:ext cx="51488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6">
                    <a:lumMod val="75000"/>
                  </a:schemeClr>
                </a:solidFill>
                <a:latin typeface="SassoonPrimaryInfant" pitchFamily="2" charset="0"/>
              </a:rPr>
              <a:t>t</a:t>
            </a:r>
            <a:endParaRPr lang="en-US" sz="4800" b="1" cap="none" spc="0" dirty="0">
              <a:ln/>
              <a:solidFill>
                <a:schemeClr val="accent6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60583" y="5257800"/>
            <a:ext cx="6992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7030A0"/>
                </a:solidFill>
                <a:latin typeface="SassoonPrimaryInfant" pitchFamily="2" charset="0"/>
              </a:rPr>
              <a:t>p</a:t>
            </a:r>
            <a:endParaRPr lang="en-US" sz="4800" b="1" cap="none" spc="0" dirty="0">
              <a:ln/>
              <a:solidFill>
                <a:srgbClr val="7030A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76376" y="5257800"/>
            <a:ext cx="94769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5">
                    <a:lumMod val="75000"/>
                  </a:schemeClr>
                </a:solidFill>
                <a:latin typeface="SassoonPrimaryInfant" pitchFamily="2" charset="0"/>
              </a:rPr>
              <a:t>m</a:t>
            </a:r>
            <a:endParaRPr lang="en-US" sz="4800" b="1" cap="none" spc="0" dirty="0">
              <a:ln/>
              <a:solidFill>
                <a:schemeClr val="accent5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86092" y="5257800"/>
            <a:ext cx="64953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50"/>
                </a:solidFill>
                <a:latin typeface="SassoonPrimaryInfant" pitchFamily="2" charset="0"/>
              </a:rPr>
              <a:t>v</a:t>
            </a:r>
            <a:endParaRPr lang="en-US" sz="4800" b="1" cap="none" spc="0" dirty="0">
              <a:ln/>
              <a:solidFill>
                <a:srgbClr val="00B050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Cj040599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49362"/>
            <a:ext cx="1614692" cy="15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MCj042813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724400"/>
            <a:ext cx="1432150" cy="1591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MCj0424614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1219200"/>
            <a:ext cx="1425575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MCj0371124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3505200"/>
            <a:ext cx="1801813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MCj0290057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865" y="3200400"/>
            <a:ext cx="199413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MCj0250837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5800" y="4724400"/>
            <a:ext cx="995363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MCj0078715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34000" y="3200400"/>
            <a:ext cx="1250950" cy="1546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5334000" y="5562600"/>
            <a:ext cx="144607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c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an</a:t>
            </a:r>
            <a:r>
              <a:rPr lang="en-US" sz="48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94756" y="1219200"/>
            <a:ext cx="17014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m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an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62816" y="3581400"/>
            <a:ext cx="13661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/>
                <a:solidFill>
                  <a:srgbClr val="00B0F0"/>
                </a:solidFill>
                <a:latin typeface="SassoonPrimaryInfant" pitchFamily="2" charset="0"/>
              </a:rPr>
              <a:t>f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an</a:t>
            </a:r>
            <a:r>
              <a:rPr lang="en-US" sz="48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76400" y="1912203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f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an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548391" y="4350603"/>
            <a:ext cx="151940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/>
                <a:solidFill>
                  <a:srgbClr val="00B0F0"/>
                </a:solidFill>
                <a:latin typeface="SassoonPrimaryInfant" pitchFamily="2" charset="0"/>
              </a:rPr>
              <a:t>p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an</a:t>
            </a:r>
            <a:r>
              <a:rPr lang="en-US" sz="48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00600" y="2902803"/>
            <a:ext cx="137875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r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an</a:t>
            </a:r>
            <a:r>
              <a:rPr lang="en-US" sz="48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1000" y="5715000"/>
            <a:ext cx="138320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/>
                <a:solidFill>
                  <a:srgbClr val="00B0F0"/>
                </a:solidFill>
                <a:latin typeface="SassoonPrimaryInfant" pitchFamily="2" charset="0"/>
              </a:rPr>
              <a:t>t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an</a:t>
            </a:r>
            <a:r>
              <a:rPr lang="en-US" sz="48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590" y="381000"/>
            <a:ext cx="9078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an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27" name="Picture 2" descr="MCj033784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29000" y="2286000"/>
            <a:ext cx="155586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27"/>
          <p:cNvSpPr/>
          <p:nvPr/>
        </p:nvSpPr>
        <p:spPr>
          <a:xfrm>
            <a:off x="4191000" y="1600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/>
                <a:solidFill>
                  <a:srgbClr val="00B0F0"/>
                </a:solidFill>
                <a:latin typeface="SassoonPrimaryInfant" pitchFamily="2" charset="0"/>
              </a:rPr>
              <a:t>v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an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86935" y="2667000"/>
            <a:ext cx="177003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c</a:t>
            </a:r>
            <a:r>
              <a:rPr lang="en-US" sz="72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an</a:t>
            </a:r>
            <a:r>
              <a:rPr lang="en-US" sz="72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44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46779" y="1447800"/>
            <a:ext cx="208262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m</a:t>
            </a:r>
            <a:r>
              <a:rPr lang="en-US" sz="72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an </a:t>
            </a:r>
            <a:endParaRPr lang="en-US" sz="44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69182" y="3962400"/>
            <a:ext cx="167225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7200" b="1" dirty="0">
                <a:ln/>
                <a:solidFill>
                  <a:srgbClr val="00B0F0"/>
                </a:solidFill>
                <a:latin typeface="SassoonPrimaryInfant" pitchFamily="2" charset="0"/>
              </a:rPr>
              <a:t>f</a:t>
            </a:r>
            <a:r>
              <a:rPr lang="en-US" sz="72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an</a:t>
            </a:r>
            <a:r>
              <a:rPr lang="en-US" sz="72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44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97984" y="2667000"/>
            <a:ext cx="167225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f</a:t>
            </a:r>
            <a:r>
              <a:rPr lang="en-US" sz="72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an </a:t>
            </a:r>
            <a:endParaRPr lang="en-US" sz="44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813" y="2667000"/>
            <a:ext cx="185980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7200" b="1" dirty="0">
                <a:ln/>
                <a:solidFill>
                  <a:srgbClr val="00B0F0"/>
                </a:solidFill>
                <a:latin typeface="SassoonPrimaryInfant" pitchFamily="2" charset="0"/>
              </a:rPr>
              <a:t>p</a:t>
            </a:r>
            <a:r>
              <a:rPr lang="en-US" sz="72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an</a:t>
            </a:r>
            <a:r>
              <a:rPr lang="en-US" sz="72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44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4802" y="1295400"/>
            <a:ext cx="168764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r</a:t>
            </a:r>
            <a:r>
              <a:rPr lang="en-US" sz="72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an</a:t>
            </a:r>
            <a:r>
              <a:rPr lang="en-US" sz="72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44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58547" y="3962400"/>
            <a:ext cx="16930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7200" b="1" dirty="0">
                <a:ln/>
                <a:solidFill>
                  <a:srgbClr val="00B0F0"/>
                </a:solidFill>
                <a:latin typeface="SassoonPrimaryInfant" pitchFamily="2" charset="0"/>
              </a:rPr>
              <a:t>t</a:t>
            </a:r>
            <a:r>
              <a:rPr lang="en-US" sz="72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an</a:t>
            </a:r>
            <a:r>
              <a:rPr lang="en-US" sz="72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44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17" name="Picture 2" descr="MCj040599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048000"/>
            <a:ext cx="1271042" cy="1217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 descr="MCj042813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4419600"/>
            <a:ext cx="1127350" cy="125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MCj0424614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28627" y="1295400"/>
            <a:ext cx="120577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 descr="MCj0371124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5334000"/>
            <a:ext cx="1418339" cy="1143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MCj0290057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8486" y="5407889"/>
            <a:ext cx="1665139" cy="114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MCj0250837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5181600"/>
            <a:ext cx="783523" cy="1354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8" descr="MCj0078715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39686" y="5331689"/>
            <a:ext cx="984714" cy="1217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/>
          <p:cNvSpPr/>
          <p:nvPr/>
        </p:nvSpPr>
        <p:spPr>
          <a:xfrm>
            <a:off x="708015" y="1390471"/>
            <a:ext cx="180658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v</a:t>
            </a:r>
            <a:r>
              <a:rPr lang="en-US" sz="72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an</a:t>
            </a:r>
            <a:r>
              <a:rPr lang="en-US" sz="72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44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4098" name="Picture 2" descr="MCj033784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0534" y="5562600"/>
            <a:ext cx="155586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83508" y="2971800"/>
            <a:ext cx="629691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FFC000"/>
                </a:solidFill>
                <a:latin typeface="SassoonPrimaryInfant" pitchFamily="2" charset="0"/>
              </a:rPr>
              <a:t>ar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395</Words>
  <Application>Microsoft Office PowerPoint</Application>
  <PresentationFormat>On-screen Show (4:3)</PresentationFormat>
  <Paragraphs>197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Mariam</dc:creator>
  <cp:lastModifiedBy>Gareth Pitchford</cp:lastModifiedBy>
  <cp:revision>54</cp:revision>
  <dcterms:created xsi:type="dcterms:W3CDTF">2010-09-11T18:03:26Z</dcterms:created>
  <dcterms:modified xsi:type="dcterms:W3CDTF">2011-04-20T10:54:46Z</dcterms:modified>
</cp:coreProperties>
</file>