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2" r:id="rId2"/>
    <p:sldId id="271" r:id="rId3"/>
    <p:sldId id="267" r:id="rId4"/>
    <p:sldId id="257" r:id="rId5"/>
    <p:sldId id="258" r:id="rId6"/>
    <p:sldId id="259" r:id="rId7"/>
    <p:sldId id="260" r:id="rId8"/>
    <p:sldId id="265" r:id="rId9"/>
    <p:sldId id="263" r:id="rId10"/>
    <p:sldId id="264" r:id="rId11"/>
    <p:sldId id="270" r:id="rId12"/>
    <p:sldId id="266" r:id="rId13"/>
    <p:sldId id="268" r:id="rId14"/>
    <p:sldId id="269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en-US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9205040C-3FE2-43A5-9925-F6FCD8522E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4259-31C3-48C1-BB0D-1CEBEBB40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B8BC-CCF2-4F39-BC5E-11CD12465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C7CD-F165-4156-84F9-B5C92D75C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8D16-5CED-4F95-A756-1830766B3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560A-883B-46CA-87B5-7B0D09D0E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46BA-7596-404B-ADF0-A7FEA37FA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133D-E007-490F-BEC5-844137DF2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CB74-AC5E-4E06-A538-5016519B0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8623-4535-4FA9-9B3E-22A46AF00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fr-FR" sz="2000" smtClean="0"/>
              <a:t>Cliquez sur l'icône pour ajouter une image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5A162-4E5D-4B2C-81F2-8F78D4FC3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28144194-E655-4965-8986-608419DE5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7.wav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3.wav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2.wav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>
            <a:hlinkClick r:id="" action="ppaction://noaction">
              <a:snd r:embed="rId3" name="petshop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143000" y="2209800"/>
            <a:ext cx="6781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Jokerman" pitchFamily="82" charset="0"/>
              </a:rPr>
              <a:t>At  the pet shop </a:t>
            </a:r>
            <a:endParaRPr lang="en-GB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Jokerman" pitchFamily="8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8674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Frogs</a:t>
            </a:r>
            <a:r>
              <a:rPr lang="fr-FR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 </a:t>
            </a:r>
            <a:r>
              <a:rPr lang="fr-FR" sz="4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are not </a:t>
            </a:r>
            <a:r>
              <a:rPr lang="fr-FR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as </a:t>
            </a:r>
            <a:r>
              <a:rPr lang="fr-FR" sz="40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expensive</a:t>
            </a:r>
            <a:r>
              <a:rPr lang="fr-FR" sz="4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 </a:t>
            </a:r>
            <a:r>
              <a:rPr lang="fr-FR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as cats.</a:t>
            </a:r>
            <a:endParaRPr lang="fr-FR" sz="4000" dirty="0"/>
          </a:p>
        </p:txBody>
      </p:sp>
      <p:pic>
        <p:nvPicPr>
          <p:cNvPr id="3" name="Picture 22" descr="Frog 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3314331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WordArt 23">
            <a:hlinkClick r:id="" action="ppaction://noaction">
              <a:snd r:embed="rId3" name="20dollars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905000" y="4876800"/>
            <a:ext cx="129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€ 5 </a:t>
            </a:r>
            <a:endParaRPr lang="fr-FR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Rounded MT Bold"/>
            </a:endParaRPr>
          </a:p>
        </p:txBody>
      </p:sp>
      <p:pic>
        <p:nvPicPr>
          <p:cNvPr id="5" name="Picture 11" descr="Cat 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600200"/>
            <a:ext cx="3741104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WordArt 12">
            <a:hlinkClick r:id="" action="ppaction://noaction">
              <a:snd r:embed="rId5" name="40dol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5715000" y="4953000"/>
            <a:ext cx="129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€ 75 </a:t>
            </a:r>
            <a:endParaRPr lang="fr-FR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Rounded MT Bol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228600"/>
            <a:ext cx="62744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frogs</a:t>
            </a:r>
            <a:r>
              <a:rPr lang="fr-FR" sz="4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/not/</a:t>
            </a:r>
            <a:r>
              <a:rPr lang="fr-FR" sz="4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expensive</a:t>
            </a:r>
            <a:r>
              <a:rPr lang="fr-FR" sz="4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/cats</a:t>
            </a:r>
            <a:endParaRPr lang="fr-FR" sz="4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340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Mice</a:t>
            </a:r>
            <a:r>
              <a:rPr lang="fr-FR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 are </a:t>
            </a:r>
            <a:r>
              <a:rPr lang="fr-FR" sz="40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cheaper</a:t>
            </a:r>
            <a:r>
              <a:rPr lang="fr-FR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 </a:t>
            </a:r>
            <a:r>
              <a:rPr lang="fr-FR" sz="40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than</a:t>
            </a:r>
            <a:r>
              <a:rPr lang="fr-FR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 </a:t>
            </a:r>
            <a:r>
              <a:rPr lang="fr-FR" sz="40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rabbits</a:t>
            </a:r>
            <a:r>
              <a:rPr lang="fr-FR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.</a:t>
            </a:r>
            <a:endParaRPr lang="fr-FR" sz="4000" dirty="0"/>
          </a:p>
        </p:txBody>
      </p:sp>
      <p:sp>
        <p:nvSpPr>
          <p:cNvPr id="4" name="WordArt 23">
            <a:hlinkClick r:id="" action="ppaction://noaction">
              <a:snd r:embed="rId2" name="20dollars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676400" y="4724400"/>
            <a:ext cx="129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€ 38 </a:t>
            </a:r>
            <a:endParaRPr lang="fr-FR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Rounded MT Bold"/>
            </a:endParaRPr>
          </a:p>
        </p:txBody>
      </p:sp>
      <p:sp>
        <p:nvSpPr>
          <p:cNvPr id="6" name="WordArt 12">
            <a:hlinkClick r:id="" action="ppaction://noaction">
              <a:snd r:embed="rId3" name="40dol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5562600" y="4343400"/>
            <a:ext cx="129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€ 8 </a:t>
            </a:r>
            <a:endParaRPr lang="fr-FR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Rounded MT Bol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47270" y="228600"/>
            <a:ext cx="49231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Mice</a:t>
            </a:r>
            <a:r>
              <a:rPr lang="fr-FR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/cheap/</a:t>
            </a:r>
            <a:r>
              <a:rPr lang="fr-FR" sz="4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rabbits</a:t>
            </a:r>
            <a:endParaRPr lang="fr-FR" sz="4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 descr="C:\Users\JANET\AppData\Local\Microsoft\Windows\Temporary Internet Files\Content.IE5\VQM622NX\MC90018578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66800"/>
            <a:ext cx="4497605" cy="3429000"/>
          </a:xfrm>
          <a:prstGeom prst="rect">
            <a:avLst/>
          </a:prstGeom>
          <a:noFill/>
        </p:spPr>
      </p:pic>
      <p:pic>
        <p:nvPicPr>
          <p:cNvPr id="4099" name="Picture 3" descr="C:\Users\JANET\AppData\Local\Microsoft\Windows\Temporary Internet Files\Content.IE5\EO8S8OV3\MC90034579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133600"/>
            <a:ext cx="3886200" cy="2615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4102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Hamsters are not </a:t>
            </a:r>
          </a:p>
          <a:p>
            <a:pPr algn="ctr"/>
            <a:r>
              <a:rPr lang="fr-FR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as </a:t>
            </a:r>
            <a:r>
              <a:rPr lang="fr-FR" sz="40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expensive</a:t>
            </a:r>
            <a:r>
              <a:rPr lang="fr-FR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 as rats.</a:t>
            </a:r>
            <a:endParaRPr lang="fr-FR" sz="4000" dirty="0"/>
          </a:p>
        </p:txBody>
      </p:sp>
      <p:sp>
        <p:nvSpPr>
          <p:cNvPr id="4" name="WordArt 23">
            <a:hlinkClick r:id="" action="ppaction://noaction">
              <a:snd r:embed="rId2" name="20dollars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295400" y="4572000"/>
            <a:ext cx="129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€ 15 </a:t>
            </a:r>
            <a:endParaRPr lang="fr-FR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Rounded MT Bold"/>
            </a:endParaRPr>
          </a:p>
        </p:txBody>
      </p:sp>
      <p:sp>
        <p:nvSpPr>
          <p:cNvPr id="6" name="WordArt 12">
            <a:hlinkClick r:id="" action="ppaction://noaction">
              <a:snd r:embed="rId3" name="40dol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172200" y="4648200"/>
            <a:ext cx="129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€ 11 </a:t>
            </a:r>
            <a:endParaRPr lang="fr-FR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Rounded MT Bol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1251" y="152400"/>
            <a:ext cx="72458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hamsters/not/</a:t>
            </a:r>
            <a:r>
              <a:rPr lang="fr-FR" sz="4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expensive</a:t>
            </a:r>
            <a:r>
              <a:rPr lang="fr-FR" sz="4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/</a:t>
            </a:r>
            <a:r>
              <a:rPr lang="fr-FR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rat</a:t>
            </a:r>
            <a:r>
              <a:rPr lang="fr-FR" sz="4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</a:t>
            </a:r>
            <a:endParaRPr lang="fr-FR" sz="4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7" name="Picture 3" descr="C:\Users\JANET\AppData\Local\Microsoft\Windows\Temporary Internet Files\Content.IE5\VQM622NX\MC90032446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1447800"/>
            <a:ext cx="4822575" cy="2971800"/>
          </a:xfrm>
          <a:prstGeom prst="rect">
            <a:avLst/>
          </a:prstGeom>
          <a:noFill/>
        </p:spPr>
      </p:pic>
      <p:pic>
        <p:nvPicPr>
          <p:cNvPr id="2050" name="Picture 2" descr="C:\Users\JANET\AppData\Local\Microsoft\Windows\Temporary Internet Files\Content.IE5\K46CGT6K\MC90005721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676400"/>
            <a:ext cx="2743200" cy="261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4102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Guinea pigs are more expensive than hamsters.</a:t>
            </a:r>
            <a:endParaRPr lang="en-GB" sz="4000" dirty="0"/>
          </a:p>
        </p:txBody>
      </p:sp>
      <p:sp>
        <p:nvSpPr>
          <p:cNvPr id="4" name="WordArt 23">
            <a:hlinkClick r:id="" action="ppaction://noaction">
              <a:snd r:embed="rId2" name="20dollars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400800" y="4724400"/>
            <a:ext cx="129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€ 11 </a:t>
            </a:r>
            <a:endParaRPr lang="fr-FR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Rounded MT Bold"/>
            </a:endParaRPr>
          </a:p>
        </p:txBody>
      </p:sp>
      <p:sp>
        <p:nvSpPr>
          <p:cNvPr id="6" name="WordArt 12">
            <a:hlinkClick r:id="" action="ppaction://noaction">
              <a:snd r:embed="rId3" name="40dol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905000" y="4800600"/>
            <a:ext cx="129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€ 20 </a:t>
            </a:r>
            <a:endParaRPr lang="fr-FR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Rounded MT Bol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8714" y="152400"/>
            <a:ext cx="82509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guinea</a:t>
            </a:r>
            <a:r>
              <a:rPr lang="fr-FR" sz="4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fr-FR" sz="4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pigs</a:t>
            </a:r>
            <a:r>
              <a:rPr lang="fr-FR" sz="4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/</a:t>
            </a:r>
            <a:r>
              <a:rPr lang="fr-FR" sz="4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expensive</a:t>
            </a:r>
            <a:r>
              <a:rPr lang="fr-FR" sz="4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/</a:t>
            </a:r>
            <a:r>
              <a:rPr lang="fr-FR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hamsters</a:t>
            </a:r>
            <a:endParaRPr lang="fr-FR" sz="4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JANET\AppData\Local\Microsoft\Windows\Temporary Internet Files\Content.IE5\K46CGT6K\MC90005721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447800"/>
            <a:ext cx="3283227" cy="3124200"/>
          </a:xfrm>
          <a:prstGeom prst="rect">
            <a:avLst/>
          </a:prstGeom>
          <a:noFill/>
        </p:spPr>
      </p:pic>
      <p:pic>
        <p:nvPicPr>
          <p:cNvPr id="9" name="Image 8" descr="guinea-pig.jpg"/>
          <p:cNvPicPr>
            <a:picLocks noChangeAspect="1"/>
          </p:cNvPicPr>
          <p:nvPr/>
        </p:nvPicPr>
        <p:blipFill>
          <a:blip r:embed="rId5" cstate="print"/>
          <a:srcRect r="26563"/>
          <a:stretch>
            <a:fillRect/>
          </a:stretch>
        </p:blipFill>
        <p:spPr>
          <a:xfrm>
            <a:off x="304800" y="1066800"/>
            <a:ext cx="4109803" cy="3733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340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Mice</a:t>
            </a:r>
            <a:r>
              <a:rPr lang="fr-FR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 are not as </a:t>
            </a:r>
            <a:r>
              <a:rPr lang="fr-FR" sz="40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expensive</a:t>
            </a:r>
            <a:r>
              <a:rPr lang="fr-FR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 </a:t>
            </a:r>
          </a:p>
          <a:p>
            <a:pPr algn="ctr"/>
            <a:r>
              <a:rPr lang="fr-FR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as </a:t>
            </a:r>
            <a:r>
              <a:rPr lang="fr-FR" sz="40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rabbits</a:t>
            </a:r>
            <a:r>
              <a:rPr lang="fr-FR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.</a:t>
            </a:r>
            <a:endParaRPr lang="fr-FR" sz="4000" dirty="0"/>
          </a:p>
        </p:txBody>
      </p:sp>
      <p:sp>
        <p:nvSpPr>
          <p:cNvPr id="4" name="WordArt 23">
            <a:hlinkClick r:id="" action="ppaction://noaction">
              <a:snd r:embed="rId2" name="20dollars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676400" y="4724400"/>
            <a:ext cx="129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€ 38 </a:t>
            </a:r>
            <a:endParaRPr lang="fr-FR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Rounded MT Bold"/>
            </a:endParaRPr>
          </a:p>
        </p:txBody>
      </p:sp>
      <p:sp>
        <p:nvSpPr>
          <p:cNvPr id="6" name="WordArt 12">
            <a:hlinkClick r:id="" action="ppaction://noaction">
              <a:snd r:embed="rId3" name="40dol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5562600" y="4343400"/>
            <a:ext cx="129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€ 8 </a:t>
            </a:r>
            <a:endParaRPr lang="fr-FR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Rounded MT Bol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4245" y="228600"/>
            <a:ext cx="68691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Mice</a:t>
            </a:r>
            <a:r>
              <a:rPr lang="fr-FR" sz="4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/not/</a:t>
            </a:r>
            <a:r>
              <a:rPr lang="fr-FR" sz="4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expensive</a:t>
            </a:r>
            <a:r>
              <a:rPr lang="fr-FR" sz="4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/</a:t>
            </a:r>
            <a:r>
              <a:rPr lang="fr-FR" sz="4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rabbits</a:t>
            </a:r>
            <a:endParaRPr lang="fr-FR" sz="4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 descr="C:\Users\JANET\AppData\Local\Microsoft\Windows\Temporary Internet Files\Content.IE5\VQM622NX\MC90018578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66800"/>
            <a:ext cx="4497605" cy="3429000"/>
          </a:xfrm>
          <a:prstGeom prst="rect">
            <a:avLst/>
          </a:prstGeom>
          <a:noFill/>
        </p:spPr>
      </p:pic>
      <p:pic>
        <p:nvPicPr>
          <p:cNvPr id="4099" name="Picture 3" descr="C:\Users\JANET\AppData\Local\Microsoft\Windows\Temporary Internet Files\Content.IE5\EO8S8OV3\MC90034579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133600"/>
            <a:ext cx="3886200" cy="2615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4102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Fish are </a:t>
            </a:r>
            <a:r>
              <a:rPr lang="fr-FR" sz="40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cheaper</a:t>
            </a:r>
            <a:r>
              <a:rPr lang="fr-FR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 </a:t>
            </a:r>
            <a:r>
              <a:rPr lang="fr-FR" sz="40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than</a:t>
            </a:r>
            <a:r>
              <a:rPr lang="fr-FR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 rats.</a:t>
            </a:r>
            <a:endParaRPr lang="fr-FR" sz="4000" dirty="0"/>
          </a:p>
        </p:txBody>
      </p:sp>
      <p:sp>
        <p:nvSpPr>
          <p:cNvPr id="4" name="WordArt 23">
            <a:hlinkClick r:id="" action="ppaction://noaction">
              <a:snd r:embed="rId2" name="20dollars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85800" y="4572000"/>
            <a:ext cx="129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€ 1 </a:t>
            </a:r>
            <a:endParaRPr lang="fr-FR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Rounded MT Bold"/>
            </a:endParaRPr>
          </a:p>
        </p:txBody>
      </p:sp>
      <p:sp>
        <p:nvSpPr>
          <p:cNvPr id="6" name="WordArt 12">
            <a:hlinkClick r:id="" action="ppaction://noaction">
              <a:snd r:embed="rId3" name="40dol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858000" y="4419600"/>
            <a:ext cx="129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€ 15 </a:t>
            </a:r>
            <a:endParaRPr lang="fr-FR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Rounded MT Bol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5624" y="152400"/>
            <a:ext cx="38571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fish</a:t>
            </a:r>
            <a:r>
              <a:rPr lang="fr-FR" sz="4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/cheap/</a:t>
            </a:r>
            <a:r>
              <a:rPr lang="fr-FR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rat</a:t>
            </a:r>
            <a:r>
              <a:rPr lang="fr-FR" sz="4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</a:t>
            </a:r>
            <a:endParaRPr lang="fr-FR" sz="4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JANET\AppData\Local\Microsoft\Windows\Temporary Internet Files\Content.IE5\WFU0WT9Z\MC90043459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95400"/>
            <a:ext cx="4079875" cy="3136900"/>
          </a:xfrm>
          <a:prstGeom prst="rect">
            <a:avLst/>
          </a:prstGeom>
          <a:noFill/>
        </p:spPr>
      </p:pic>
      <p:pic>
        <p:nvPicPr>
          <p:cNvPr id="1027" name="Picture 3" descr="C:\Users\JANET\AppData\Local\Microsoft\Windows\Temporary Internet Files\Content.IE5\VQM622NX\MC90032446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5804" y="1752600"/>
            <a:ext cx="4327952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912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Hamsters are </a:t>
            </a:r>
            <a:r>
              <a:rPr lang="fr-FR" sz="40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cheaper</a:t>
            </a:r>
            <a:r>
              <a:rPr lang="fr-FR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 </a:t>
            </a:r>
            <a:r>
              <a:rPr lang="fr-FR" sz="40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than</a:t>
            </a:r>
            <a:r>
              <a:rPr lang="fr-FR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 rats.</a:t>
            </a:r>
            <a:endParaRPr lang="fr-FR" sz="4000" dirty="0"/>
          </a:p>
        </p:txBody>
      </p:sp>
      <p:sp>
        <p:nvSpPr>
          <p:cNvPr id="4" name="WordArt 23">
            <a:hlinkClick r:id="" action="ppaction://noaction">
              <a:snd r:embed="rId2" name="20dollars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295400" y="4572000"/>
            <a:ext cx="129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€ 15 </a:t>
            </a:r>
            <a:endParaRPr lang="fr-FR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Rounded MT Bold"/>
            </a:endParaRPr>
          </a:p>
        </p:txBody>
      </p:sp>
      <p:sp>
        <p:nvSpPr>
          <p:cNvPr id="6" name="WordArt 12">
            <a:hlinkClick r:id="" action="ppaction://noaction">
              <a:snd r:embed="rId3" name="40dol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172200" y="4648200"/>
            <a:ext cx="129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€ 11 </a:t>
            </a:r>
            <a:endParaRPr lang="fr-FR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Rounded MT Bol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4274" y="152400"/>
            <a:ext cx="52998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hamsters/cheap/</a:t>
            </a:r>
            <a:r>
              <a:rPr lang="fr-FR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rat</a:t>
            </a:r>
            <a:r>
              <a:rPr lang="fr-FR" sz="4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</a:t>
            </a:r>
            <a:endParaRPr lang="fr-FR" sz="4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7" name="Picture 3" descr="C:\Users\JANET\AppData\Local\Microsoft\Windows\Temporary Internet Files\Content.IE5\VQM622NX\MC90032446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1447800"/>
            <a:ext cx="4822575" cy="2971800"/>
          </a:xfrm>
          <a:prstGeom prst="rect">
            <a:avLst/>
          </a:prstGeom>
          <a:noFill/>
        </p:spPr>
      </p:pic>
      <p:pic>
        <p:nvPicPr>
          <p:cNvPr id="2050" name="Picture 2" descr="C:\Users\JANET\AppData\Local\Microsoft\Windows\Temporary Internet Files\Content.IE5\K46CGT6K\MC90005721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676400"/>
            <a:ext cx="2743200" cy="261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340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Rabbits</a:t>
            </a:r>
            <a:r>
              <a:rPr lang="fr-FR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 are more </a:t>
            </a:r>
            <a:r>
              <a:rPr lang="fr-FR" sz="40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expensive</a:t>
            </a:r>
            <a:r>
              <a:rPr lang="fr-FR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 </a:t>
            </a:r>
          </a:p>
          <a:p>
            <a:pPr algn="ctr"/>
            <a:r>
              <a:rPr lang="fr-FR" sz="40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than</a:t>
            </a:r>
            <a:r>
              <a:rPr lang="fr-FR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 </a:t>
            </a:r>
            <a:r>
              <a:rPr lang="fr-FR" sz="40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mice</a:t>
            </a:r>
            <a:r>
              <a:rPr lang="fr-FR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.</a:t>
            </a:r>
            <a:endParaRPr lang="fr-FR" sz="4000" dirty="0"/>
          </a:p>
        </p:txBody>
      </p:sp>
      <p:sp>
        <p:nvSpPr>
          <p:cNvPr id="4" name="WordArt 23">
            <a:hlinkClick r:id="" action="ppaction://noaction">
              <a:snd r:embed="rId2" name="20dollars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676400" y="4724400"/>
            <a:ext cx="129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€ 38 </a:t>
            </a:r>
            <a:endParaRPr lang="fr-FR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Rounded MT Bold"/>
            </a:endParaRPr>
          </a:p>
        </p:txBody>
      </p:sp>
      <p:sp>
        <p:nvSpPr>
          <p:cNvPr id="6" name="WordArt 12">
            <a:hlinkClick r:id="" action="ppaction://noaction">
              <a:snd r:embed="rId3" name="40dol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5562600" y="4343400"/>
            <a:ext cx="129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€ 8 </a:t>
            </a:r>
            <a:endParaRPr lang="fr-FR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Rounded MT Bol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35723" y="228600"/>
            <a:ext cx="61462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Rabbits</a:t>
            </a:r>
            <a:r>
              <a:rPr lang="fr-FR" sz="4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/</a:t>
            </a:r>
            <a:r>
              <a:rPr lang="fr-FR" sz="4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expensive</a:t>
            </a:r>
            <a:r>
              <a:rPr lang="fr-FR" sz="4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/</a:t>
            </a:r>
            <a:r>
              <a:rPr lang="fr-FR" sz="4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mice</a:t>
            </a:r>
            <a:endParaRPr lang="fr-FR" sz="4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 descr="C:\Users\JANET\AppData\Local\Microsoft\Windows\Temporary Internet Files\Content.IE5\VQM622NX\MC90018578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66800"/>
            <a:ext cx="4497605" cy="3429000"/>
          </a:xfrm>
          <a:prstGeom prst="rect">
            <a:avLst/>
          </a:prstGeom>
          <a:noFill/>
        </p:spPr>
      </p:pic>
      <p:pic>
        <p:nvPicPr>
          <p:cNvPr id="4099" name="Picture 3" descr="C:\Users\JANET\AppData\Local\Microsoft\Windows\Temporary Internet Files\Content.IE5\EO8S8OV3\MC90034579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133600"/>
            <a:ext cx="3886200" cy="2615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4102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Hamsters are not </a:t>
            </a:r>
          </a:p>
          <a:p>
            <a:pPr algn="ctr"/>
            <a:r>
              <a:rPr lang="fr-FR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as </a:t>
            </a:r>
            <a:r>
              <a:rPr lang="fr-FR" sz="40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expensive</a:t>
            </a:r>
            <a:r>
              <a:rPr lang="fr-FR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 as </a:t>
            </a:r>
            <a:r>
              <a:rPr lang="fr-FR" sz="40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guinea</a:t>
            </a:r>
            <a:r>
              <a:rPr lang="fr-FR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 </a:t>
            </a:r>
            <a:r>
              <a:rPr lang="fr-FR" sz="40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pigs</a:t>
            </a:r>
            <a:r>
              <a:rPr lang="fr-FR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.</a:t>
            </a:r>
            <a:endParaRPr lang="fr-FR" sz="4000" dirty="0"/>
          </a:p>
        </p:txBody>
      </p:sp>
      <p:sp>
        <p:nvSpPr>
          <p:cNvPr id="4" name="WordArt 23">
            <a:hlinkClick r:id="" action="ppaction://noaction">
              <a:snd r:embed="rId2" name="20dollars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295400" y="4800600"/>
            <a:ext cx="129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€ 11 </a:t>
            </a:r>
            <a:endParaRPr lang="fr-FR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Rounded MT Bold"/>
            </a:endParaRPr>
          </a:p>
        </p:txBody>
      </p:sp>
      <p:sp>
        <p:nvSpPr>
          <p:cNvPr id="6" name="WordArt 12">
            <a:hlinkClick r:id="" action="ppaction://noaction">
              <a:snd r:embed="rId3" name="40dol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477000" y="4800600"/>
            <a:ext cx="129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€ 20 </a:t>
            </a:r>
            <a:endParaRPr lang="fr-FR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Rounded MT Bol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83635" y="152400"/>
            <a:ext cx="94756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hamsters/not/</a:t>
            </a:r>
            <a:r>
              <a:rPr lang="fr-FR" sz="4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expensive</a:t>
            </a:r>
            <a:r>
              <a:rPr lang="fr-FR" sz="4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/</a:t>
            </a:r>
            <a:r>
              <a:rPr lang="fr-FR" sz="4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guinea</a:t>
            </a:r>
            <a:r>
              <a:rPr lang="fr-FR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fr-FR" sz="4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pig</a:t>
            </a:r>
            <a:r>
              <a:rPr lang="fr-FR" sz="4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</a:t>
            </a:r>
            <a:endParaRPr lang="fr-FR" sz="4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JANET\AppData\Local\Microsoft\Windows\Temporary Internet Files\Content.IE5\K46CGT6K\MC90005721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447800"/>
            <a:ext cx="3283227" cy="3124200"/>
          </a:xfrm>
          <a:prstGeom prst="rect">
            <a:avLst/>
          </a:prstGeom>
          <a:noFill/>
        </p:spPr>
      </p:pic>
      <p:pic>
        <p:nvPicPr>
          <p:cNvPr id="9" name="Image 8" descr="guinea-pig.jpg"/>
          <p:cNvPicPr>
            <a:picLocks noChangeAspect="1"/>
          </p:cNvPicPr>
          <p:nvPr/>
        </p:nvPicPr>
        <p:blipFill>
          <a:blip r:embed="rId5" cstate="print"/>
          <a:srcRect r="26563"/>
          <a:stretch>
            <a:fillRect/>
          </a:stretch>
        </p:blipFill>
        <p:spPr>
          <a:xfrm>
            <a:off x="4343400" y="1143000"/>
            <a:ext cx="4109803" cy="3733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Iguana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762000"/>
            <a:ext cx="2887663" cy="468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6" name="WordArt 4">
            <a:hlinkClick r:id="" action="ppaction://noaction">
              <a:snd r:embed="rId3" name="50d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400800" y="3505200"/>
            <a:ext cx="129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€ 150</a:t>
            </a:r>
            <a:endParaRPr lang="fr-FR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Rounded MT Bold"/>
            </a:endParaRPr>
          </a:p>
        </p:txBody>
      </p:sp>
      <p:pic>
        <p:nvPicPr>
          <p:cNvPr id="3079" name="Picture 7" descr="Parrot 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066800"/>
            <a:ext cx="3048000" cy="4189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80" name="WordArt 8">
            <a:hlinkClick r:id="" action="ppaction://noaction">
              <a:snd r:embed="rId5" name="60dollars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2362200" y="3962400"/>
            <a:ext cx="129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€ 450 </a:t>
            </a:r>
            <a:endParaRPr lang="fr-FR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Rounded MT Bold"/>
            </a:endParaRPr>
          </a:p>
        </p:txBody>
      </p:sp>
      <p:sp>
        <p:nvSpPr>
          <p:cNvPr id="3085" name="WordArt 13">
            <a:hlinkClick r:id="" action="ppaction://noaction">
              <a:snd r:embed="rId6" name="parrotmorexpensive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533400" y="5410200"/>
            <a:ext cx="8153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j-lt"/>
              </a:rPr>
              <a:t>Parrots are more </a:t>
            </a:r>
            <a:endParaRPr lang="en-US" sz="3600" kern="10" dirty="0" smtClean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+mj-lt"/>
            </a:endParaRPr>
          </a:p>
          <a:p>
            <a:pPr algn="ctr"/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j-lt"/>
              </a:rPr>
              <a:t>expensive 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j-lt"/>
              </a:rPr>
              <a:t>than iguanas.</a:t>
            </a:r>
            <a:endParaRPr lang="fr-FR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0"/>
            <a:ext cx="67762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parrots</a:t>
            </a:r>
            <a:r>
              <a:rPr lang="fr-FR" sz="4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/</a:t>
            </a:r>
            <a:r>
              <a:rPr lang="fr-FR" sz="4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expensive</a:t>
            </a:r>
            <a:r>
              <a:rPr lang="fr-FR" sz="4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/</a:t>
            </a:r>
            <a:r>
              <a:rPr lang="fr-FR" sz="4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iguanas</a:t>
            </a:r>
            <a:endParaRPr lang="fr-FR" sz="4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80" grpId="0"/>
      <p:bldP spid="30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Dog 1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296842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82" name="WordArt 10">
            <a:hlinkClick r:id="" action="ppaction://noaction">
              <a:snd r:embed="rId3" name="40dol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524000" y="1905000"/>
            <a:ext cx="129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€ 75 </a:t>
            </a:r>
            <a:endParaRPr lang="fr-FR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Rounded MT Bold"/>
            </a:endParaRPr>
          </a:p>
        </p:txBody>
      </p:sp>
      <p:pic>
        <p:nvPicPr>
          <p:cNvPr id="3083" name="Picture 11" descr="Cat 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524000"/>
            <a:ext cx="3384809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84" name="WordArt 12">
            <a:hlinkClick r:id="" action="ppaction://noaction">
              <a:snd r:embed="rId3" name="40dol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553200" y="4267200"/>
            <a:ext cx="129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€ 75 </a:t>
            </a:r>
            <a:endParaRPr lang="fr-FR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Rounded MT Bold"/>
            </a:endParaRPr>
          </a:p>
        </p:txBody>
      </p:sp>
      <p:sp>
        <p:nvSpPr>
          <p:cNvPr id="3087" name="WordArt 15">
            <a:hlinkClick r:id="" action="ppaction://noaction">
              <a:snd r:embed="rId5" name="catsasdogs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457200" y="5410200"/>
            <a:ext cx="8153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Dogs 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are </a:t>
            </a:r>
            <a:endParaRPr lang="en-US" sz="3600" kern="10" dirty="0" smtClean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Rounded MT Bold"/>
            </a:endParaRPr>
          </a:p>
          <a:p>
            <a:pPr algn="ctr"/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as 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expensive as 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cats.</a:t>
            </a:r>
            <a:endParaRPr lang="fr-FR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Rounded MT Bol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228600"/>
            <a:ext cx="53014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dogs</a:t>
            </a:r>
            <a:r>
              <a:rPr lang="fr-FR" sz="4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/</a:t>
            </a:r>
            <a:r>
              <a:rPr lang="fr-FR" sz="4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expensive</a:t>
            </a:r>
            <a:r>
              <a:rPr lang="fr-FR" sz="4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/cats</a:t>
            </a:r>
            <a:endParaRPr lang="fr-FR" sz="4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  <p:bldP spid="3084" grpId="0"/>
      <p:bldP spid="30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Parrot 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576" y="1219199"/>
            <a:ext cx="2802424" cy="3852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80" name="WordArt 8">
            <a:hlinkClick r:id="" action="ppaction://noaction">
              <a:snd r:embed="rId3" name="60dollars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2362200" y="3810000"/>
            <a:ext cx="129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€ 450 </a:t>
            </a:r>
            <a:endParaRPr lang="fr-FR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Rounded MT Bold"/>
            </a:endParaRPr>
          </a:p>
        </p:txBody>
      </p:sp>
      <p:pic>
        <p:nvPicPr>
          <p:cNvPr id="3081" name="Picture 9" descr="Dog 1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76400"/>
            <a:ext cx="275639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82" name="WordArt 10">
            <a:hlinkClick r:id="" action="ppaction://noaction">
              <a:snd r:embed="rId5" name="40dol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7010400" y="1981200"/>
            <a:ext cx="129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€ 75 </a:t>
            </a:r>
            <a:endParaRPr lang="fr-FR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Rounded MT Bold"/>
            </a:endParaRPr>
          </a:p>
        </p:txBody>
      </p:sp>
      <p:sp>
        <p:nvSpPr>
          <p:cNvPr id="3087" name="WordArt 15">
            <a:hlinkClick r:id="" action="ppaction://noaction">
              <a:snd r:embed="rId6" name="catsasdogs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457200" y="5334000"/>
            <a:ext cx="8153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Dogs are not </a:t>
            </a:r>
          </a:p>
          <a:p>
            <a:pPr algn="ctr"/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as expensive as parrots.</a:t>
            </a:r>
            <a:endParaRPr lang="fr-FR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Rounded MT Bol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1" y="228600"/>
            <a:ext cx="69653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dogs</a:t>
            </a:r>
            <a:r>
              <a:rPr lang="fr-FR" sz="4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/not/</a:t>
            </a:r>
            <a:r>
              <a:rPr lang="fr-FR" sz="4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expensive</a:t>
            </a:r>
            <a:r>
              <a:rPr lang="fr-FR" sz="4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/</a:t>
            </a:r>
            <a:r>
              <a:rPr lang="fr-FR" sz="4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parrots</a:t>
            </a:r>
            <a:endParaRPr lang="fr-FR" sz="4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3082" grpId="0"/>
      <p:bldP spid="30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Snak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7507" y="1600200"/>
            <a:ext cx="3269309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8" name="WordArt 6">
            <a:hlinkClick r:id="" action="ppaction://noaction">
              <a:snd r:embed="rId3" name="25dollars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096000" y="4191000"/>
            <a:ext cx="129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€ 125 </a:t>
            </a:r>
            <a:endParaRPr lang="fr-FR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Rounded MT Bold"/>
            </a:endParaRPr>
          </a:p>
        </p:txBody>
      </p:sp>
      <p:pic>
        <p:nvPicPr>
          <p:cNvPr id="3094" name="Picture 22" descr="Frog 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371600"/>
            <a:ext cx="2651464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95" name="WordArt 23">
            <a:hlinkClick r:id="" action="ppaction://noaction">
              <a:snd r:embed="rId5" name="20dollars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905000" y="4038600"/>
            <a:ext cx="129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€ 5 </a:t>
            </a:r>
            <a:endParaRPr lang="fr-FR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Rounded MT Bold"/>
            </a:endParaRPr>
          </a:p>
        </p:txBody>
      </p:sp>
      <p:sp>
        <p:nvSpPr>
          <p:cNvPr id="3096" name="WordArt 24">
            <a:hlinkClick r:id="" action="ppaction://noaction">
              <a:snd r:embed="rId6" name="frogscheaper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457200" y="5486400"/>
            <a:ext cx="8153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Frogs are </a:t>
            </a:r>
            <a:endParaRPr lang="en-US" sz="3600" kern="10" dirty="0" smtClean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Rounded MT Bold"/>
            </a:endParaRPr>
          </a:p>
          <a:p>
            <a:pPr algn="ctr"/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cheaper 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than snakes.</a:t>
            </a:r>
            <a:endParaRPr lang="fr-FR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Rounded MT Bol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152400"/>
            <a:ext cx="50818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frogs</a:t>
            </a:r>
            <a:r>
              <a:rPr lang="fr-FR" sz="4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/cheap/</a:t>
            </a:r>
            <a:r>
              <a:rPr lang="fr-FR" sz="4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snakes</a:t>
            </a:r>
            <a:endParaRPr lang="fr-FR" sz="4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95" grpId="0"/>
      <p:bldP spid="30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4102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Fish are not as </a:t>
            </a:r>
            <a:r>
              <a:rPr lang="fr-FR" sz="40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expensive</a:t>
            </a:r>
            <a:r>
              <a:rPr lang="fr-FR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 as rats.</a:t>
            </a:r>
            <a:endParaRPr lang="fr-FR" sz="4000" dirty="0"/>
          </a:p>
        </p:txBody>
      </p:sp>
      <p:sp>
        <p:nvSpPr>
          <p:cNvPr id="4" name="WordArt 23">
            <a:hlinkClick r:id="" action="ppaction://noaction">
              <a:snd r:embed="rId2" name="20dollars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85800" y="4572000"/>
            <a:ext cx="129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€ 1 </a:t>
            </a:r>
            <a:endParaRPr lang="fr-FR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Rounded MT Bold"/>
            </a:endParaRPr>
          </a:p>
        </p:txBody>
      </p:sp>
      <p:sp>
        <p:nvSpPr>
          <p:cNvPr id="6" name="WordArt 12">
            <a:hlinkClick r:id="" action="ppaction://noaction">
              <a:snd r:embed="rId3" name="40dol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858000" y="4419600"/>
            <a:ext cx="129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€ 15 </a:t>
            </a:r>
            <a:endParaRPr lang="fr-FR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Rounded MT Bol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152400"/>
            <a:ext cx="58031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fish</a:t>
            </a:r>
            <a:r>
              <a:rPr lang="fr-FR" sz="4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/not/</a:t>
            </a:r>
            <a:r>
              <a:rPr lang="fr-FR" sz="4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expensive</a:t>
            </a:r>
            <a:r>
              <a:rPr lang="fr-FR" sz="4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/</a:t>
            </a:r>
            <a:r>
              <a:rPr lang="fr-FR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rat</a:t>
            </a:r>
            <a:r>
              <a:rPr lang="fr-FR" sz="4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</a:t>
            </a:r>
            <a:endParaRPr lang="fr-FR" sz="4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JANET\AppData\Local\Microsoft\Windows\Temporary Internet Files\Content.IE5\WFU0WT9Z\MC90043459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95400"/>
            <a:ext cx="4079875" cy="3136900"/>
          </a:xfrm>
          <a:prstGeom prst="rect">
            <a:avLst/>
          </a:prstGeom>
          <a:noFill/>
        </p:spPr>
      </p:pic>
      <p:pic>
        <p:nvPicPr>
          <p:cNvPr id="1027" name="Picture 3" descr="C:\Users\JANET\AppData\Local\Microsoft\Windows\Temporary Internet Files\Content.IE5\VQM622NX\MC90032446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5804" y="1752600"/>
            <a:ext cx="4327952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5334000"/>
            <a:ext cx="609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Iguanas</a:t>
            </a:r>
            <a:r>
              <a:rPr lang="fr-FR" sz="4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 are </a:t>
            </a:r>
            <a:r>
              <a:rPr lang="fr-FR" sz="40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cheaper</a:t>
            </a:r>
            <a:endParaRPr lang="fr-FR" sz="4000" kern="10" dirty="0" smtClean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Rounded MT Bold"/>
            </a:endParaRPr>
          </a:p>
          <a:p>
            <a:pPr algn="ctr"/>
            <a:r>
              <a:rPr lang="fr-FR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 </a:t>
            </a:r>
            <a:r>
              <a:rPr lang="fr-FR" sz="40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than</a:t>
            </a:r>
            <a:r>
              <a:rPr lang="fr-FR" sz="4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 </a:t>
            </a:r>
            <a:r>
              <a:rPr lang="fr-FR" sz="40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parrots</a:t>
            </a:r>
            <a:r>
              <a:rPr lang="fr-FR" sz="4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.</a:t>
            </a:r>
          </a:p>
        </p:txBody>
      </p:sp>
      <p:pic>
        <p:nvPicPr>
          <p:cNvPr id="3" name="Picture 3" descr="Iguana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2895600" cy="470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7" descr="Parrot 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066800"/>
            <a:ext cx="2601462" cy="3576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WordArt 4">
            <a:hlinkClick r:id="" action="ppaction://noaction">
              <a:snd r:embed="rId4" name="50d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2362200" y="2895600"/>
            <a:ext cx="129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€ 150 </a:t>
            </a:r>
            <a:endParaRPr lang="fr-FR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Rounded MT Bold"/>
            </a:endParaRPr>
          </a:p>
        </p:txBody>
      </p:sp>
      <p:sp>
        <p:nvSpPr>
          <p:cNvPr id="6" name="WordArt 8">
            <a:hlinkClick r:id="" action="ppaction://noaction">
              <a:snd r:embed="rId5" name="60dollars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477000" y="3810000"/>
            <a:ext cx="129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€ 450 </a:t>
            </a:r>
            <a:endParaRPr lang="fr-FR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Rounded MT Bol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0"/>
            <a:ext cx="57727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iguanas</a:t>
            </a:r>
            <a:r>
              <a:rPr lang="fr-FR" sz="4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/cheap/</a:t>
            </a:r>
            <a:r>
              <a:rPr lang="fr-FR" sz="4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parrots</a:t>
            </a:r>
            <a:endParaRPr lang="fr-FR" sz="4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Humain</Template>
  <TotalTime>176</TotalTime>
  <Words>190</Words>
  <Application>Microsoft Office PowerPoint</Application>
  <PresentationFormat>On-screen Show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Human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the pet shop</dc:title>
  <dc:creator>jannabanna</dc:creator>
  <cp:lastModifiedBy>Gareth Pitchford</cp:lastModifiedBy>
  <cp:revision>23</cp:revision>
  <dcterms:created xsi:type="dcterms:W3CDTF">2007-01-08T15:19:17Z</dcterms:created>
  <dcterms:modified xsi:type="dcterms:W3CDTF">2013-04-10T15:31:07Z</dcterms:modified>
</cp:coreProperties>
</file>