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3EA93-95F2-476B-909E-AFADA764808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26F8B-C76A-42E3-AEF7-2767A77C0B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2D64-456B-4E3A-9926-7435295F7ED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AF58-1B1A-4406-948A-70F01D9DD0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715D-92AD-4F91-8194-8C15BDD91E3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8CAD-786D-457A-B9C2-5CF038B77C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AD22-D4F4-4FB2-AF6B-BB5F338F5F1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8D0EB-A6D8-4BB7-B0AF-8F9EAED7FF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E59A-E17F-40CB-8520-D845E978402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EE35-8B4B-441F-8EB7-86BBE5FF6F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EFB1-430E-458D-B03E-ECC098EBDF89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57D2-99C8-4EB3-97FB-66D007B8187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EF13-42CA-4357-A87B-D14424E67DC9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14CF-1899-4183-BD49-A69F2CC1A4E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4997-1563-49CE-B353-455601C8AAA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62BD-D0A6-404A-8857-2B75D8A1EA6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2F88-25E2-4D18-86F2-F458F8E0F1D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82FE-4ED6-4F77-BEA7-F285CA5BAE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920D-36F3-47BD-8610-E11F4F283369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9687B-A038-452E-AD82-71BF649271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A6DC-49DE-47DF-BE47-E0B85858179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2E6C-8841-4D75-AC52-4482FEC744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0AB80-6665-45D2-AB45-781FDDB86F3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51828-0BA8-4D17-81E7-5D5CA399A8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0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bird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 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pencil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case.</a:t>
            </a:r>
          </a:p>
        </p:txBody>
      </p:sp>
      <p:pic>
        <p:nvPicPr>
          <p:cNvPr id="2054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348038" y="4941888"/>
            <a:ext cx="1800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in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book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 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floor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.</a:t>
            </a:r>
          </a:p>
        </p:txBody>
      </p:sp>
      <p:pic>
        <p:nvPicPr>
          <p:cNvPr id="11270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635375" y="5013325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pen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 the desk.</a:t>
            </a:r>
          </a:p>
        </p:txBody>
      </p:sp>
      <p:pic>
        <p:nvPicPr>
          <p:cNvPr id="12294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203575" y="5013325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cat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_____ 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bed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.</a:t>
            </a:r>
          </a:p>
        </p:txBody>
      </p:sp>
      <p:pic>
        <p:nvPicPr>
          <p:cNvPr id="3078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132138" y="5013325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football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______ the desk.</a:t>
            </a:r>
          </a:p>
        </p:txBody>
      </p:sp>
      <p:pic>
        <p:nvPicPr>
          <p:cNvPr id="4102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19250" y="5805488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under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shoes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are ______ 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bed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.</a:t>
            </a:r>
          </a:p>
        </p:txBody>
      </p:sp>
      <p:pic>
        <p:nvPicPr>
          <p:cNvPr id="5126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19250" y="5732463"/>
            <a:ext cx="18002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under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doughnut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 the box.</a:t>
            </a:r>
          </a:p>
        </p:txBody>
      </p:sp>
      <p:pic>
        <p:nvPicPr>
          <p:cNvPr id="6150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92275" y="5732463"/>
            <a:ext cx="18002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in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teddy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bear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 the chair.</a:t>
            </a:r>
          </a:p>
        </p:txBody>
      </p:sp>
      <p:pic>
        <p:nvPicPr>
          <p:cNvPr id="7174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476375" y="5732463"/>
            <a:ext cx="18002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bag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 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floor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.</a:t>
            </a:r>
          </a:p>
        </p:txBody>
      </p:sp>
      <p:pic>
        <p:nvPicPr>
          <p:cNvPr id="8198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203575" y="4941888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hamster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 the car.</a:t>
            </a:r>
          </a:p>
        </p:txBody>
      </p:sp>
      <p:pic>
        <p:nvPicPr>
          <p:cNvPr id="9222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995738" y="5013325"/>
            <a:ext cx="180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in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6481763" cy="48974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019925" y="2133600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088" y="188913"/>
            <a:ext cx="7561262" cy="1327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PLACE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PREPOSITIONS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31913" y="5013325"/>
            <a:ext cx="43195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The tennis racket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 ______ the 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bed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.</a:t>
            </a:r>
          </a:p>
        </p:txBody>
      </p:sp>
      <p:pic>
        <p:nvPicPr>
          <p:cNvPr id="10246" name="Image 10" descr="img0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5762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à coins arrondis 12"/>
          <p:cNvSpPr/>
          <p:nvPr/>
        </p:nvSpPr>
        <p:spPr>
          <a:xfrm>
            <a:off x="7019925" y="3716338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under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Jokerman" pitchFamily="82" charset="0"/>
              <a:cs typeface="Arial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19925" y="5445125"/>
            <a:ext cx="1728788" cy="936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  <a:cs typeface="Arial" charset="0"/>
              </a:rPr>
              <a:t>on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19250" y="5732463"/>
            <a:ext cx="18002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>
                <a:solidFill>
                  <a:srgbClr val="FF0000"/>
                </a:solidFill>
                <a:latin typeface="Jokerman" pitchFamily="82" charset="0"/>
              </a:rPr>
              <a:t>under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146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19</cp:revision>
  <dcterms:created xsi:type="dcterms:W3CDTF">2011-03-23T14:06:31Z</dcterms:created>
  <dcterms:modified xsi:type="dcterms:W3CDTF">2013-04-11T12:20:02Z</dcterms:modified>
</cp:coreProperties>
</file>